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429" r:id="rId2"/>
    <p:sldId id="639" r:id="rId3"/>
    <p:sldId id="636" r:id="rId4"/>
    <p:sldId id="637" r:id="rId5"/>
    <p:sldId id="638" r:id="rId6"/>
    <p:sldId id="598" r:id="rId7"/>
    <p:sldId id="599" r:id="rId8"/>
    <p:sldId id="628" r:id="rId9"/>
    <p:sldId id="629" r:id="rId10"/>
    <p:sldId id="586" r:id="rId11"/>
    <p:sldId id="619" r:id="rId12"/>
    <p:sldId id="587" r:id="rId13"/>
    <p:sldId id="608" r:id="rId14"/>
    <p:sldId id="630" r:id="rId15"/>
    <p:sldId id="632" r:id="rId16"/>
    <p:sldId id="631" r:id="rId17"/>
    <p:sldId id="633" r:id="rId18"/>
    <p:sldId id="626" r:id="rId19"/>
    <p:sldId id="644" r:id="rId20"/>
    <p:sldId id="645" r:id="rId21"/>
    <p:sldId id="646" r:id="rId22"/>
    <p:sldId id="634" r:id="rId23"/>
    <p:sldId id="613" r:id="rId24"/>
    <p:sldId id="614" r:id="rId25"/>
    <p:sldId id="588" r:id="rId26"/>
    <p:sldId id="648" r:id="rId27"/>
    <p:sldId id="649" r:id="rId28"/>
    <p:sldId id="591" r:id="rId29"/>
    <p:sldId id="647" r:id="rId30"/>
    <p:sldId id="635" r:id="rId31"/>
    <p:sldId id="615" r:id="rId32"/>
    <p:sldId id="592" r:id="rId33"/>
    <p:sldId id="617" r:id="rId34"/>
    <p:sldId id="621" r:id="rId35"/>
    <p:sldId id="640" r:id="rId36"/>
    <p:sldId id="642" r:id="rId37"/>
    <p:sldId id="641" r:id="rId38"/>
    <p:sldId id="622" r:id="rId39"/>
    <p:sldId id="625" r:id="rId40"/>
    <p:sldId id="643" r:id="rId41"/>
    <p:sldId id="371" r:id="rId42"/>
  </p:sldIdLst>
  <p:sldSz cx="9144000" cy="6858000" type="screen4x3"/>
  <p:notesSz cx="6858000" cy="9144000"/>
  <p:embeddedFontLst>
    <p:embeddedFont>
      <p:font typeface="National Black" charset="0"/>
      <p:bold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Arial Unicode MS" panose="020B0604020202020204" pitchFamily="34" charset="-128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ＭＳ Ｐゴシック" panose="020B0600070205080204" pitchFamily="34" charset="-128"/>
      <p:regular r:id="rId54"/>
    </p:embeddedFont>
    <p:embeddedFont>
      <p:font typeface="Trajan Pro" panose="02020502050506020301" charset="0"/>
      <p:regular r:id="rId55"/>
      <p:bold r:id="rId56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000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8757" autoAdjust="0"/>
  </p:normalViewPr>
  <p:slideViewPr>
    <p:cSldViewPr>
      <p:cViewPr varScale="1">
        <p:scale>
          <a:sx n="112" d="100"/>
          <a:sy n="112" d="100"/>
        </p:scale>
        <p:origin x="159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38100"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30</c:v>
                </c:pt>
                <c:pt idx="2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d-ID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AD6D1-7753-44F8-A814-6B9FD5CF82B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A6DA191-FE65-4B15-A168-83B6F4E88557}">
      <dgm:prSet custT="1"/>
      <dgm:spPr/>
      <dgm:t>
        <a:bodyPr anchor="ctr"/>
        <a:lstStyle/>
        <a:p>
          <a:r>
            <a:rPr lang="id-ID" sz="1600" b="1" dirty="0" smtClean="0"/>
            <a:t>Bachelor Degree </a:t>
          </a:r>
          <a:r>
            <a:rPr lang="id-ID" sz="1600" dirty="0" smtClean="0"/>
            <a:t>from Faculty of Letters, Universitas Kristen Indonesia</a:t>
          </a:r>
          <a:r>
            <a:rPr lang="en-US" sz="1600" dirty="0" smtClean="0"/>
            <a:t>.</a:t>
          </a:r>
          <a:endParaRPr lang="id-ID" sz="1600" dirty="0"/>
        </a:p>
      </dgm:t>
    </dgm:pt>
    <dgm:pt modelId="{F3A885D6-E9BC-4120-A073-0D1094FAD0F4}" type="parTrans" cxnId="{BB5C1EDF-876F-45A0-838D-913EE5CAFF2E}">
      <dgm:prSet/>
      <dgm:spPr/>
      <dgm:t>
        <a:bodyPr/>
        <a:lstStyle/>
        <a:p>
          <a:endParaRPr lang="id-ID" sz="1200"/>
        </a:p>
      </dgm:t>
    </dgm:pt>
    <dgm:pt modelId="{AD558084-20BF-4054-88D4-3213D020F2D5}" type="sibTrans" cxnId="{BB5C1EDF-876F-45A0-838D-913EE5CAFF2E}">
      <dgm:prSet/>
      <dgm:spPr/>
      <dgm:t>
        <a:bodyPr/>
        <a:lstStyle/>
        <a:p>
          <a:endParaRPr lang="id-ID" sz="1200"/>
        </a:p>
      </dgm:t>
    </dgm:pt>
    <dgm:pt modelId="{6CF0590C-D1B9-4A10-AC6D-3ED80B0D52B2}">
      <dgm:prSet custT="1"/>
      <dgm:spPr/>
      <dgm:t>
        <a:bodyPr anchor="ctr"/>
        <a:lstStyle/>
        <a:p>
          <a:pPr algn="just"/>
          <a:r>
            <a:rPr lang="id-ID" sz="1600" b="1" dirty="0" smtClean="0"/>
            <a:t>Magister Manajemen Degree </a:t>
          </a:r>
          <a:r>
            <a:rPr lang="id-ID" sz="1600" dirty="0" smtClean="0"/>
            <a:t>from </a:t>
          </a:r>
          <a:r>
            <a:rPr lang="en-US" sz="1600" dirty="0" err="1" smtClean="0"/>
            <a:t>Wijawiyata</a:t>
          </a:r>
          <a:r>
            <a:rPr lang="en-US" sz="1600" dirty="0" smtClean="0"/>
            <a:t> </a:t>
          </a:r>
          <a:r>
            <a:rPr lang="en-US" sz="1600" dirty="0" err="1" smtClean="0"/>
            <a:t>Manajemen</a:t>
          </a:r>
          <a:r>
            <a:rPr lang="en-US" sz="1600" dirty="0" smtClean="0"/>
            <a:t> Program, </a:t>
          </a:r>
          <a:r>
            <a:rPr lang="id-ID" sz="1600" dirty="0" smtClean="0"/>
            <a:t>Sekolah Tinggi Manajemen</a:t>
          </a:r>
          <a:r>
            <a:rPr lang="en-US" sz="1600" b="0" dirty="0" smtClean="0"/>
            <a:t> PPM</a:t>
          </a:r>
          <a:r>
            <a:rPr lang="id-ID" sz="1600" b="0" dirty="0" smtClean="0"/>
            <a:t> </a:t>
          </a:r>
          <a:endParaRPr lang="id-ID" sz="1600" b="0" dirty="0"/>
        </a:p>
      </dgm:t>
    </dgm:pt>
    <dgm:pt modelId="{5A6E0961-BE74-4260-9DC6-DEEEFAE4BB8B}" type="parTrans" cxnId="{9E92B019-27D4-4EC4-AC3C-A1BBE6B572BF}">
      <dgm:prSet/>
      <dgm:spPr/>
      <dgm:t>
        <a:bodyPr/>
        <a:lstStyle/>
        <a:p>
          <a:endParaRPr lang="id-ID" sz="1200"/>
        </a:p>
      </dgm:t>
    </dgm:pt>
    <dgm:pt modelId="{5237D792-9C7C-42BC-B63B-F969A1F6CB2B}" type="sibTrans" cxnId="{9E92B019-27D4-4EC4-AC3C-A1BBE6B572BF}">
      <dgm:prSet/>
      <dgm:spPr/>
      <dgm:t>
        <a:bodyPr/>
        <a:lstStyle/>
        <a:p>
          <a:endParaRPr lang="id-ID" sz="1200"/>
        </a:p>
      </dgm:t>
    </dgm:pt>
    <dgm:pt modelId="{FC5AC557-B967-46FF-8D49-20D39821B112}">
      <dgm:prSet custT="1"/>
      <dgm:spPr/>
      <dgm:t>
        <a:bodyPr anchor="ctr"/>
        <a:lstStyle/>
        <a:p>
          <a:pPr algn="just"/>
          <a:r>
            <a:rPr lang="id-ID" sz="1600" b="1" dirty="0" smtClean="0"/>
            <a:t>Experienced trainer</a:t>
          </a:r>
          <a:r>
            <a:rPr lang="id-ID" sz="1600" b="0" dirty="0" smtClean="0"/>
            <a:t> in</a:t>
          </a:r>
          <a:r>
            <a:rPr lang="en-US" sz="1600" b="0" dirty="0" smtClean="0"/>
            <a:t> </a:t>
          </a:r>
          <a:r>
            <a:rPr lang="id-ID" sz="1600" b="0" dirty="0" smtClean="0"/>
            <a:t>E-learning Design, Project Management, </a:t>
          </a:r>
          <a:r>
            <a:rPr lang="en-US" sz="1600" b="0" dirty="0" smtClean="0"/>
            <a:t>Culture Development, </a:t>
          </a:r>
          <a:r>
            <a:rPr lang="id-ID" sz="1600" b="0" dirty="0" smtClean="0"/>
            <a:t>Performance Management, and Balanced Scorecard</a:t>
          </a:r>
          <a:r>
            <a:rPr lang="en-US" sz="1600" b="0" dirty="0" smtClean="0"/>
            <a:t>.</a:t>
          </a:r>
          <a:endParaRPr lang="id-ID" sz="1600" b="0" dirty="0"/>
        </a:p>
      </dgm:t>
    </dgm:pt>
    <dgm:pt modelId="{E8DFE3B7-76F2-4B8F-A8E5-F7658B2826F8}" type="parTrans" cxnId="{A626E3B6-44F6-4E56-8661-5BB475CC36B6}">
      <dgm:prSet/>
      <dgm:spPr/>
      <dgm:t>
        <a:bodyPr/>
        <a:lstStyle/>
        <a:p>
          <a:endParaRPr lang="id-ID" sz="1200"/>
        </a:p>
      </dgm:t>
    </dgm:pt>
    <dgm:pt modelId="{EEF74DF6-156C-4088-B6DB-4169D1412420}" type="sibTrans" cxnId="{A626E3B6-44F6-4E56-8661-5BB475CC36B6}">
      <dgm:prSet/>
      <dgm:spPr/>
      <dgm:t>
        <a:bodyPr/>
        <a:lstStyle/>
        <a:p>
          <a:endParaRPr lang="id-ID" sz="1200"/>
        </a:p>
      </dgm:t>
    </dgm:pt>
    <dgm:pt modelId="{2C853659-770C-415F-B1B5-ACFC2349D417}">
      <dgm:prSet custT="1"/>
      <dgm:spPr/>
      <dgm:t>
        <a:bodyPr/>
        <a:lstStyle/>
        <a:p>
          <a:pPr algn="just" rtl="0"/>
          <a:r>
            <a:rPr lang="en-US" sz="1600" b="1" dirty="0" smtClean="0"/>
            <a:t>Experienced in consulting for various companies, </a:t>
          </a:r>
          <a:r>
            <a:rPr lang="en-US" sz="1600" b="0" dirty="0" smtClean="0"/>
            <a:t>both national and multinational, in the areas of culture transformation, e-learning and learning management system, competency-based curriculum development, training needs analysis, talent management, and performance management</a:t>
          </a:r>
          <a:r>
            <a:rPr lang="en-US" sz="1600" b="1" dirty="0" smtClean="0"/>
            <a:t>.</a:t>
          </a:r>
          <a:endParaRPr lang="id-ID" sz="1600" dirty="0"/>
        </a:p>
      </dgm:t>
    </dgm:pt>
    <dgm:pt modelId="{6B61CCAD-2F10-499D-9939-FA17627BFFB9}" type="parTrans" cxnId="{41A5F0C1-C958-4685-8742-E2A7ED45683D}">
      <dgm:prSet/>
      <dgm:spPr/>
      <dgm:t>
        <a:bodyPr/>
        <a:lstStyle/>
        <a:p>
          <a:endParaRPr lang="id-ID" sz="1200"/>
        </a:p>
      </dgm:t>
    </dgm:pt>
    <dgm:pt modelId="{968F43FF-7441-4BB5-8763-63C48EB181FB}" type="sibTrans" cxnId="{41A5F0C1-C958-4685-8742-E2A7ED45683D}">
      <dgm:prSet/>
      <dgm:spPr/>
      <dgm:t>
        <a:bodyPr/>
        <a:lstStyle/>
        <a:p>
          <a:endParaRPr lang="id-ID" sz="1200"/>
        </a:p>
      </dgm:t>
    </dgm:pt>
    <dgm:pt modelId="{44FAB4E0-C3C4-42E6-822F-031A76267521}" type="pres">
      <dgm:prSet presAssocID="{AF1AD6D1-7753-44F8-A814-6B9FD5CF82B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B1B5E1DD-4B3F-49C6-BA90-3DFE71EE04AD}" type="pres">
      <dgm:prSet presAssocID="{9A6DA191-FE65-4B15-A168-83B6F4E88557}" presName="thickLine" presStyleLbl="alignNode1" presStyleIdx="0" presStyleCnt="4"/>
      <dgm:spPr/>
    </dgm:pt>
    <dgm:pt modelId="{1954753B-E087-4A79-93F9-15B8B39E3F79}" type="pres">
      <dgm:prSet presAssocID="{9A6DA191-FE65-4B15-A168-83B6F4E88557}" presName="horz1" presStyleCnt="0"/>
      <dgm:spPr/>
    </dgm:pt>
    <dgm:pt modelId="{37C594AB-F10B-4FC5-88EE-F7D26A70D8F2}" type="pres">
      <dgm:prSet presAssocID="{9A6DA191-FE65-4B15-A168-83B6F4E88557}" presName="tx1" presStyleLbl="revTx" presStyleIdx="0" presStyleCnt="4" custScaleY="26528" custLinFactNeighborX="-760" custLinFactNeighborY="-4559"/>
      <dgm:spPr/>
      <dgm:t>
        <a:bodyPr/>
        <a:lstStyle/>
        <a:p>
          <a:endParaRPr lang="id-ID"/>
        </a:p>
      </dgm:t>
    </dgm:pt>
    <dgm:pt modelId="{8C7360BB-8C47-4E38-A52E-3D64E9244EB6}" type="pres">
      <dgm:prSet presAssocID="{9A6DA191-FE65-4B15-A168-83B6F4E88557}" presName="vert1" presStyleCnt="0"/>
      <dgm:spPr/>
    </dgm:pt>
    <dgm:pt modelId="{E22FDBEB-2BEC-4B85-868D-8AD4F4B6BA95}" type="pres">
      <dgm:prSet presAssocID="{6CF0590C-D1B9-4A10-AC6D-3ED80B0D52B2}" presName="thickLine" presStyleLbl="alignNode1" presStyleIdx="1" presStyleCnt="4" custLinFactNeighborY="-60652"/>
      <dgm:spPr/>
    </dgm:pt>
    <dgm:pt modelId="{BAA2BAA6-7C7F-4EC1-82ED-E603DC90A498}" type="pres">
      <dgm:prSet presAssocID="{6CF0590C-D1B9-4A10-AC6D-3ED80B0D52B2}" presName="horz1" presStyleCnt="0"/>
      <dgm:spPr/>
    </dgm:pt>
    <dgm:pt modelId="{FCEE9D9A-A644-4CA4-873C-C9BFEFF3B1A9}" type="pres">
      <dgm:prSet presAssocID="{6CF0590C-D1B9-4A10-AC6D-3ED80B0D52B2}" presName="tx1" presStyleLbl="revTx" presStyleIdx="1" presStyleCnt="4" custScaleY="13291" custLinFactNeighborY="-8603"/>
      <dgm:spPr/>
      <dgm:t>
        <a:bodyPr/>
        <a:lstStyle/>
        <a:p>
          <a:endParaRPr lang="id-ID"/>
        </a:p>
      </dgm:t>
    </dgm:pt>
    <dgm:pt modelId="{DD2F0949-42B9-4535-B2B8-37D787D2D3AC}" type="pres">
      <dgm:prSet presAssocID="{6CF0590C-D1B9-4A10-AC6D-3ED80B0D52B2}" presName="vert1" presStyleCnt="0"/>
      <dgm:spPr/>
    </dgm:pt>
    <dgm:pt modelId="{84193097-A665-42D6-B346-8BF84816B0C8}" type="pres">
      <dgm:prSet presAssocID="{FC5AC557-B967-46FF-8D49-20D39821B112}" presName="thickLine" presStyleLbl="alignNode1" presStyleIdx="2" presStyleCnt="4" custLinFactNeighborY="-30126"/>
      <dgm:spPr/>
    </dgm:pt>
    <dgm:pt modelId="{B91C3509-4A06-42F8-BA30-7EA11AA0639E}" type="pres">
      <dgm:prSet presAssocID="{FC5AC557-B967-46FF-8D49-20D39821B112}" presName="horz1" presStyleCnt="0"/>
      <dgm:spPr/>
    </dgm:pt>
    <dgm:pt modelId="{FD6D6EE8-F607-4A8F-A2A8-EA2DAD188427}" type="pres">
      <dgm:prSet presAssocID="{FC5AC557-B967-46FF-8D49-20D39821B112}" presName="tx1" presStyleLbl="revTx" presStyleIdx="2" presStyleCnt="4" custScaleY="18343" custLinFactNeighborY="-7088"/>
      <dgm:spPr/>
      <dgm:t>
        <a:bodyPr/>
        <a:lstStyle/>
        <a:p>
          <a:endParaRPr lang="id-ID"/>
        </a:p>
      </dgm:t>
    </dgm:pt>
    <dgm:pt modelId="{D20FFD97-D3A5-4044-A521-320816479A1A}" type="pres">
      <dgm:prSet presAssocID="{FC5AC557-B967-46FF-8D49-20D39821B112}" presName="vert1" presStyleCnt="0"/>
      <dgm:spPr/>
    </dgm:pt>
    <dgm:pt modelId="{84F9396B-77B6-41A9-8618-5A3AF392A0AC}" type="pres">
      <dgm:prSet presAssocID="{2C853659-770C-415F-B1B5-ACFC2349D417}" presName="thickLine" presStyleLbl="alignNode1" presStyleIdx="3" presStyleCnt="4" custLinFactNeighborY="-29146"/>
      <dgm:spPr/>
    </dgm:pt>
    <dgm:pt modelId="{49AF9A43-B446-42A9-B210-5FA5F3FE124E}" type="pres">
      <dgm:prSet presAssocID="{2C853659-770C-415F-B1B5-ACFC2349D417}" presName="horz1" presStyleCnt="0"/>
      <dgm:spPr/>
    </dgm:pt>
    <dgm:pt modelId="{E209F56F-3BA5-4546-91C3-41D11252B972}" type="pres">
      <dgm:prSet presAssocID="{2C853659-770C-415F-B1B5-ACFC2349D417}" presName="tx1" presStyleLbl="revTx" presStyleIdx="3" presStyleCnt="4" custScaleY="22924" custLinFactNeighborY="-4605"/>
      <dgm:spPr/>
      <dgm:t>
        <a:bodyPr/>
        <a:lstStyle/>
        <a:p>
          <a:endParaRPr lang="id-ID"/>
        </a:p>
      </dgm:t>
    </dgm:pt>
    <dgm:pt modelId="{C6A272B9-2E87-45A4-B92F-9F789CD56BDC}" type="pres">
      <dgm:prSet presAssocID="{2C853659-770C-415F-B1B5-ACFC2349D417}" presName="vert1" presStyleCnt="0"/>
      <dgm:spPr/>
    </dgm:pt>
  </dgm:ptLst>
  <dgm:cxnLst>
    <dgm:cxn modelId="{C3DD6DB0-E4C4-49A8-A244-CE4E763090E9}" type="presOf" srcId="{9A6DA191-FE65-4B15-A168-83B6F4E88557}" destId="{37C594AB-F10B-4FC5-88EE-F7D26A70D8F2}" srcOrd="0" destOrd="0" presId="urn:microsoft.com/office/officeart/2008/layout/LinedList"/>
    <dgm:cxn modelId="{A626E3B6-44F6-4E56-8661-5BB475CC36B6}" srcId="{AF1AD6D1-7753-44F8-A814-6B9FD5CF82B1}" destId="{FC5AC557-B967-46FF-8D49-20D39821B112}" srcOrd="2" destOrd="0" parTransId="{E8DFE3B7-76F2-4B8F-A8E5-F7658B2826F8}" sibTransId="{EEF74DF6-156C-4088-B6DB-4169D1412420}"/>
    <dgm:cxn modelId="{BB5C1EDF-876F-45A0-838D-913EE5CAFF2E}" srcId="{AF1AD6D1-7753-44F8-A814-6B9FD5CF82B1}" destId="{9A6DA191-FE65-4B15-A168-83B6F4E88557}" srcOrd="0" destOrd="0" parTransId="{F3A885D6-E9BC-4120-A073-0D1094FAD0F4}" sibTransId="{AD558084-20BF-4054-88D4-3213D020F2D5}"/>
    <dgm:cxn modelId="{41A5F0C1-C958-4685-8742-E2A7ED45683D}" srcId="{AF1AD6D1-7753-44F8-A814-6B9FD5CF82B1}" destId="{2C853659-770C-415F-B1B5-ACFC2349D417}" srcOrd="3" destOrd="0" parTransId="{6B61CCAD-2F10-499D-9939-FA17627BFFB9}" sibTransId="{968F43FF-7441-4BB5-8763-63C48EB181FB}"/>
    <dgm:cxn modelId="{9E92B019-27D4-4EC4-AC3C-A1BBE6B572BF}" srcId="{AF1AD6D1-7753-44F8-A814-6B9FD5CF82B1}" destId="{6CF0590C-D1B9-4A10-AC6D-3ED80B0D52B2}" srcOrd="1" destOrd="0" parTransId="{5A6E0961-BE74-4260-9DC6-DEEEFAE4BB8B}" sibTransId="{5237D792-9C7C-42BC-B63B-F969A1F6CB2B}"/>
    <dgm:cxn modelId="{C5F5A911-AC5A-4F23-8580-FBA2C15C8311}" type="presOf" srcId="{FC5AC557-B967-46FF-8D49-20D39821B112}" destId="{FD6D6EE8-F607-4A8F-A2A8-EA2DAD188427}" srcOrd="0" destOrd="0" presId="urn:microsoft.com/office/officeart/2008/layout/LinedList"/>
    <dgm:cxn modelId="{FE4AFF02-6BC6-433A-AD73-1D5BE8A4FAD2}" type="presOf" srcId="{AF1AD6D1-7753-44F8-A814-6B9FD5CF82B1}" destId="{44FAB4E0-C3C4-42E6-822F-031A76267521}" srcOrd="0" destOrd="0" presId="urn:microsoft.com/office/officeart/2008/layout/LinedList"/>
    <dgm:cxn modelId="{7B2D3F3E-9451-45A0-9CA8-60732431F53F}" type="presOf" srcId="{6CF0590C-D1B9-4A10-AC6D-3ED80B0D52B2}" destId="{FCEE9D9A-A644-4CA4-873C-C9BFEFF3B1A9}" srcOrd="0" destOrd="0" presId="urn:microsoft.com/office/officeart/2008/layout/LinedList"/>
    <dgm:cxn modelId="{F392ABEE-2E4D-48AE-A512-B99EEF882690}" type="presOf" srcId="{2C853659-770C-415F-B1B5-ACFC2349D417}" destId="{E209F56F-3BA5-4546-91C3-41D11252B972}" srcOrd="0" destOrd="0" presId="urn:microsoft.com/office/officeart/2008/layout/LinedList"/>
    <dgm:cxn modelId="{CD71488C-D28E-40A0-8104-DA8404E92E2A}" type="presParOf" srcId="{44FAB4E0-C3C4-42E6-822F-031A76267521}" destId="{B1B5E1DD-4B3F-49C6-BA90-3DFE71EE04AD}" srcOrd="0" destOrd="0" presId="urn:microsoft.com/office/officeart/2008/layout/LinedList"/>
    <dgm:cxn modelId="{5D9873D2-CB5A-4116-85ED-02823FD2124E}" type="presParOf" srcId="{44FAB4E0-C3C4-42E6-822F-031A76267521}" destId="{1954753B-E087-4A79-93F9-15B8B39E3F79}" srcOrd="1" destOrd="0" presId="urn:microsoft.com/office/officeart/2008/layout/LinedList"/>
    <dgm:cxn modelId="{40F873D5-BFBA-42FC-94ED-DF5911A9748D}" type="presParOf" srcId="{1954753B-E087-4A79-93F9-15B8B39E3F79}" destId="{37C594AB-F10B-4FC5-88EE-F7D26A70D8F2}" srcOrd="0" destOrd="0" presId="urn:microsoft.com/office/officeart/2008/layout/LinedList"/>
    <dgm:cxn modelId="{1B44B431-62AB-4C03-9C02-EE666F791457}" type="presParOf" srcId="{1954753B-E087-4A79-93F9-15B8B39E3F79}" destId="{8C7360BB-8C47-4E38-A52E-3D64E9244EB6}" srcOrd="1" destOrd="0" presId="urn:microsoft.com/office/officeart/2008/layout/LinedList"/>
    <dgm:cxn modelId="{3E171A12-5CFB-43F3-A688-6531A82600BA}" type="presParOf" srcId="{44FAB4E0-C3C4-42E6-822F-031A76267521}" destId="{E22FDBEB-2BEC-4B85-868D-8AD4F4B6BA95}" srcOrd="2" destOrd="0" presId="urn:microsoft.com/office/officeart/2008/layout/LinedList"/>
    <dgm:cxn modelId="{29B75347-EA01-4451-ACEA-5735CC39A628}" type="presParOf" srcId="{44FAB4E0-C3C4-42E6-822F-031A76267521}" destId="{BAA2BAA6-7C7F-4EC1-82ED-E603DC90A498}" srcOrd="3" destOrd="0" presId="urn:microsoft.com/office/officeart/2008/layout/LinedList"/>
    <dgm:cxn modelId="{B158E283-7761-4ED8-801F-0BCFAC007AE6}" type="presParOf" srcId="{BAA2BAA6-7C7F-4EC1-82ED-E603DC90A498}" destId="{FCEE9D9A-A644-4CA4-873C-C9BFEFF3B1A9}" srcOrd="0" destOrd="0" presId="urn:microsoft.com/office/officeart/2008/layout/LinedList"/>
    <dgm:cxn modelId="{E0310B64-9FA4-43C9-A969-D44AB2AD843E}" type="presParOf" srcId="{BAA2BAA6-7C7F-4EC1-82ED-E603DC90A498}" destId="{DD2F0949-42B9-4535-B2B8-37D787D2D3AC}" srcOrd="1" destOrd="0" presId="urn:microsoft.com/office/officeart/2008/layout/LinedList"/>
    <dgm:cxn modelId="{D7B0E424-8BE4-476C-AAD4-1CE9EFE05E26}" type="presParOf" srcId="{44FAB4E0-C3C4-42E6-822F-031A76267521}" destId="{84193097-A665-42D6-B346-8BF84816B0C8}" srcOrd="4" destOrd="0" presId="urn:microsoft.com/office/officeart/2008/layout/LinedList"/>
    <dgm:cxn modelId="{4AB167AF-CA41-4B46-BD54-733EEFF56BB8}" type="presParOf" srcId="{44FAB4E0-C3C4-42E6-822F-031A76267521}" destId="{B91C3509-4A06-42F8-BA30-7EA11AA0639E}" srcOrd="5" destOrd="0" presId="urn:microsoft.com/office/officeart/2008/layout/LinedList"/>
    <dgm:cxn modelId="{09F24178-1207-4A60-9819-BEC2E840B3F1}" type="presParOf" srcId="{B91C3509-4A06-42F8-BA30-7EA11AA0639E}" destId="{FD6D6EE8-F607-4A8F-A2A8-EA2DAD188427}" srcOrd="0" destOrd="0" presId="urn:microsoft.com/office/officeart/2008/layout/LinedList"/>
    <dgm:cxn modelId="{B1C7DAEC-F769-4B72-B800-34A6FA76F206}" type="presParOf" srcId="{B91C3509-4A06-42F8-BA30-7EA11AA0639E}" destId="{D20FFD97-D3A5-4044-A521-320816479A1A}" srcOrd="1" destOrd="0" presId="urn:microsoft.com/office/officeart/2008/layout/LinedList"/>
    <dgm:cxn modelId="{771D2CE4-C40A-4429-A568-4088DFB3C35A}" type="presParOf" srcId="{44FAB4E0-C3C4-42E6-822F-031A76267521}" destId="{84F9396B-77B6-41A9-8618-5A3AF392A0AC}" srcOrd="6" destOrd="0" presId="urn:microsoft.com/office/officeart/2008/layout/LinedList"/>
    <dgm:cxn modelId="{28845C2C-89F6-46C2-83B9-7EF3D0D04E96}" type="presParOf" srcId="{44FAB4E0-C3C4-42E6-822F-031A76267521}" destId="{49AF9A43-B446-42A9-B210-5FA5F3FE124E}" srcOrd="7" destOrd="0" presId="urn:microsoft.com/office/officeart/2008/layout/LinedList"/>
    <dgm:cxn modelId="{F9E1336B-6C1A-40F4-9BE8-EBBCBDF4AA10}" type="presParOf" srcId="{49AF9A43-B446-42A9-B210-5FA5F3FE124E}" destId="{E209F56F-3BA5-4546-91C3-41D11252B972}" srcOrd="0" destOrd="0" presId="urn:microsoft.com/office/officeart/2008/layout/LinedList"/>
    <dgm:cxn modelId="{D356B5B7-3E07-4A68-87B2-1D48896B4DF8}" type="presParOf" srcId="{49AF9A43-B446-42A9-B210-5FA5F3FE124E}" destId="{C6A272B9-2E87-45A4-B92F-9F789CD56B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267AFA-E3F4-461B-8F06-400C992A456C}" type="doc">
      <dgm:prSet loTypeId="urn:microsoft.com/office/officeart/2005/8/layout/vList3" loCatId="picture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id-ID"/>
        </a:p>
      </dgm:t>
    </dgm:pt>
    <dgm:pt modelId="{A6D193C5-BF8F-4D1A-8EBC-28EF4D3C6068}">
      <dgm:prSet/>
      <dgm:spPr/>
      <dgm:t>
        <a:bodyPr/>
        <a:lstStyle/>
        <a:p>
          <a:pPr algn="l" rtl="0"/>
          <a:r>
            <a:rPr lang="en-US" b="1" dirty="0" smtClean="0">
              <a:latin typeface="Trajan Pro" panose="02020502050506020301" pitchFamily="18" charset="0"/>
            </a:rPr>
            <a:t>Reliability</a:t>
          </a:r>
          <a:endParaRPr lang="id-ID" dirty="0">
            <a:latin typeface="Trajan Pro" panose="02020502050506020301" pitchFamily="18" charset="0"/>
          </a:endParaRPr>
        </a:p>
      </dgm:t>
    </dgm:pt>
    <dgm:pt modelId="{AB1BC842-EE3D-4705-B3AD-91BB8586E8B8}" type="parTrans" cxnId="{7ACAD9BE-1A87-4CFA-BA5C-BD560127742F}">
      <dgm:prSet/>
      <dgm:spPr/>
      <dgm:t>
        <a:bodyPr/>
        <a:lstStyle/>
        <a:p>
          <a:pPr algn="l"/>
          <a:endParaRPr lang="id-ID"/>
        </a:p>
      </dgm:t>
    </dgm:pt>
    <dgm:pt modelId="{33869A38-0C1F-4B5A-9202-A6A4B4AFC705}" type="sibTrans" cxnId="{7ACAD9BE-1A87-4CFA-BA5C-BD560127742F}">
      <dgm:prSet/>
      <dgm:spPr/>
      <dgm:t>
        <a:bodyPr/>
        <a:lstStyle/>
        <a:p>
          <a:pPr algn="l"/>
          <a:endParaRPr lang="id-ID"/>
        </a:p>
      </dgm:t>
    </dgm:pt>
    <dgm:pt modelId="{14F7ABEF-201F-453A-8F97-76F3129BC890}">
      <dgm:prSet/>
      <dgm:spPr/>
      <dgm:t>
        <a:bodyPr/>
        <a:lstStyle/>
        <a:p>
          <a:pPr algn="l" rtl="0"/>
          <a:r>
            <a:rPr lang="en-US" b="1" dirty="0" smtClean="0">
              <a:latin typeface="Trajan Pro" panose="02020502050506020301" pitchFamily="18" charset="0"/>
            </a:rPr>
            <a:t>Assurance</a:t>
          </a:r>
          <a:endParaRPr lang="id-ID" dirty="0">
            <a:latin typeface="Trajan Pro" panose="02020502050506020301" pitchFamily="18" charset="0"/>
          </a:endParaRPr>
        </a:p>
      </dgm:t>
    </dgm:pt>
    <dgm:pt modelId="{0E5B67AC-F18E-41FC-AB52-D6C090E912B1}" type="parTrans" cxnId="{A1AEA118-91E2-4321-B104-BE415FA49A81}">
      <dgm:prSet/>
      <dgm:spPr/>
      <dgm:t>
        <a:bodyPr/>
        <a:lstStyle/>
        <a:p>
          <a:endParaRPr lang="id-ID"/>
        </a:p>
      </dgm:t>
    </dgm:pt>
    <dgm:pt modelId="{1D692D3D-01B9-40DD-921D-7096517E909A}" type="sibTrans" cxnId="{A1AEA118-91E2-4321-B104-BE415FA49A81}">
      <dgm:prSet/>
      <dgm:spPr/>
      <dgm:t>
        <a:bodyPr/>
        <a:lstStyle/>
        <a:p>
          <a:endParaRPr lang="id-ID"/>
        </a:p>
      </dgm:t>
    </dgm:pt>
    <dgm:pt modelId="{BCDD3B9F-A4F8-4B00-B8F2-76044C244028}">
      <dgm:prSet/>
      <dgm:spPr/>
      <dgm:t>
        <a:bodyPr/>
        <a:lstStyle/>
        <a:p>
          <a:pPr algn="l" rtl="0"/>
          <a:r>
            <a:rPr lang="en-US" b="1" dirty="0" smtClean="0">
              <a:latin typeface="Trajan Pro" panose="02020502050506020301" pitchFamily="18" charset="0"/>
            </a:rPr>
            <a:t>Tangible</a:t>
          </a:r>
          <a:endParaRPr lang="id-ID" dirty="0">
            <a:latin typeface="Trajan Pro" panose="02020502050506020301" pitchFamily="18" charset="0"/>
          </a:endParaRPr>
        </a:p>
      </dgm:t>
    </dgm:pt>
    <dgm:pt modelId="{F355219A-6EA1-4616-97AB-5B01647ADF12}" type="parTrans" cxnId="{146CF86C-C90C-4067-9444-350A076892FC}">
      <dgm:prSet/>
      <dgm:spPr/>
      <dgm:t>
        <a:bodyPr/>
        <a:lstStyle/>
        <a:p>
          <a:endParaRPr lang="id-ID"/>
        </a:p>
      </dgm:t>
    </dgm:pt>
    <dgm:pt modelId="{319CC20E-5454-44AE-8854-58E175B890E1}" type="sibTrans" cxnId="{146CF86C-C90C-4067-9444-350A076892FC}">
      <dgm:prSet/>
      <dgm:spPr/>
      <dgm:t>
        <a:bodyPr/>
        <a:lstStyle/>
        <a:p>
          <a:endParaRPr lang="id-ID"/>
        </a:p>
      </dgm:t>
    </dgm:pt>
    <dgm:pt modelId="{5A2CC221-4FDB-47E6-918B-EC3423776C05}">
      <dgm:prSet/>
      <dgm:spPr/>
      <dgm:t>
        <a:bodyPr/>
        <a:lstStyle/>
        <a:p>
          <a:pPr algn="l" rtl="0"/>
          <a:r>
            <a:rPr lang="en-US" b="1" dirty="0" smtClean="0">
              <a:latin typeface="Trajan Pro" panose="02020502050506020301" pitchFamily="18" charset="0"/>
            </a:rPr>
            <a:t>Empathy</a:t>
          </a:r>
          <a:endParaRPr lang="id-ID" dirty="0">
            <a:latin typeface="Trajan Pro" panose="02020502050506020301" pitchFamily="18" charset="0"/>
          </a:endParaRPr>
        </a:p>
      </dgm:t>
    </dgm:pt>
    <dgm:pt modelId="{9BE8C34C-EE67-4209-B87F-16400B41AABB}" type="parTrans" cxnId="{7CB43B94-E7E1-4958-A06E-C6737F1898F6}">
      <dgm:prSet/>
      <dgm:spPr/>
      <dgm:t>
        <a:bodyPr/>
        <a:lstStyle/>
        <a:p>
          <a:endParaRPr lang="id-ID"/>
        </a:p>
      </dgm:t>
    </dgm:pt>
    <dgm:pt modelId="{B54D862F-4495-4D88-9442-0BE1F46645E9}" type="sibTrans" cxnId="{7CB43B94-E7E1-4958-A06E-C6737F1898F6}">
      <dgm:prSet/>
      <dgm:spPr/>
      <dgm:t>
        <a:bodyPr/>
        <a:lstStyle/>
        <a:p>
          <a:endParaRPr lang="id-ID"/>
        </a:p>
      </dgm:t>
    </dgm:pt>
    <dgm:pt modelId="{DD2F43AB-36C0-474B-84CA-2601DB40AB73}">
      <dgm:prSet/>
      <dgm:spPr/>
      <dgm:t>
        <a:bodyPr/>
        <a:lstStyle/>
        <a:p>
          <a:pPr algn="l" rtl="0"/>
          <a:r>
            <a:rPr lang="en-US" b="1" dirty="0" smtClean="0">
              <a:latin typeface="Trajan Pro" panose="02020502050506020301" pitchFamily="18" charset="0"/>
            </a:rPr>
            <a:t>Responsiveness</a:t>
          </a:r>
          <a:endParaRPr lang="id-ID" dirty="0">
            <a:latin typeface="Trajan Pro" panose="02020502050506020301" pitchFamily="18" charset="0"/>
          </a:endParaRPr>
        </a:p>
      </dgm:t>
    </dgm:pt>
    <dgm:pt modelId="{A5B98F4D-7B21-4C52-B3BB-EAC56CDFDAE7}" type="parTrans" cxnId="{D542E5BA-07B7-45B6-8347-C264D107FAD4}">
      <dgm:prSet/>
      <dgm:spPr/>
      <dgm:t>
        <a:bodyPr/>
        <a:lstStyle/>
        <a:p>
          <a:endParaRPr lang="id-ID"/>
        </a:p>
      </dgm:t>
    </dgm:pt>
    <dgm:pt modelId="{15AD82A3-3EA6-49AF-BD6C-D80FF0CEEE5C}" type="sibTrans" cxnId="{D542E5BA-07B7-45B6-8347-C264D107FAD4}">
      <dgm:prSet/>
      <dgm:spPr/>
      <dgm:t>
        <a:bodyPr/>
        <a:lstStyle/>
        <a:p>
          <a:endParaRPr lang="id-ID"/>
        </a:p>
      </dgm:t>
    </dgm:pt>
    <dgm:pt modelId="{9BA6BB38-D7C0-41FB-8777-0A2DFC222CD1}" type="pres">
      <dgm:prSet presAssocID="{36267AFA-E3F4-461B-8F06-400C992A456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A04B1623-0835-4C6D-9CFE-B0188D462468}" type="pres">
      <dgm:prSet presAssocID="{A6D193C5-BF8F-4D1A-8EBC-28EF4D3C6068}" presName="composite" presStyleCnt="0"/>
      <dgm:spPr/>
    </dgm:pt>
    <dgm:pt modelId="{CB75AA90-AB0A-4BEB-8DFA-9964AC789FF9}" type="pres">
      <dgm:prSet presAssocID="{A6D193C5-BF8F-4D1A-8EBC-28EF4D3C6068}" presName="imgShp" presStyleLbl="fgImgPlace1" presStyleIdx="0" presStyleCnt="5"/>
      <dgm:spPr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</dgm:spPr>
    </dgm:pt>
    <dgm:pt modelId="{41C850FE-A484-47A9-A407-1B23F21DD2F9}" type="pres">
      <dgm:prSet presAssocID="{A6D193C5-BF8F-4D1A-8EBC-28EF4D3C60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207F619-F92F-4CF0-8B28-CE4821956EF7}" type="pres">
      <dgm:prSet presAssocID="{33869A38-0C1F-4B5A-9202-A6A4B4AFC705}" presName="spacing" presStyleCnt="0"/>
      <dgm:spPr/>
    </dgm:pt>
    <dgm:pt modelId="{E45BBE9E-2016-4EE4-B19B-80653A7B9F48}" type="pres">
      <dgm:prSet presAssocID="{14F7ABEF-201F-453A-8F97-76F3129BC890}" presName="composite" presStyleCnt="0"/>
      <dgm:spPr/>
    </dgm:pt>
    <dgm:pt modelId="{883775DF-8241-4A9F-878C-E448482F16A1}" type="pres">
      <dgm:prSet presAssocID="{14F7ABEF-201F-453A-8F97-76F3129BC890}" presName="imgShp" presStyleLbl="fgImgPlace1" presStyleIdx="1" presStyleCnt="5"/>
      <dgm:spPr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</dgm:spPr>
    </dgm:pt>
    <dgm:pt modelId="{A81F3EDD-317A-42EB-9AAA-0460678F9198}" type="pres">
      <dgm:prSet presAssocID="{14F7ABEF-201F-453A-8F97-76F3129BC890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14FE0D8-9367-4DD6-8458-11B1AA6C964C}" type="pres">
      <dgm:prSet presAssocID="{1D692D3D-01B9-40DD-921D-7096517E909A}" presName="spacing" presStyleCnt="0"/>
      <dgm:spPr/>
    </dgm:pt>
    <dgm:pt modelId="{725B4C28-8738-4461-86D3-9660A11AFF6E}" type="pres">
      <dgm:prSet presAssocID="{BCDD3B9F-A4F8-4B00-B8F2-76044C244028}" presName="composite" presStyleCnt="0"/>
      <dgm:spPr/>
    </dgm:pt>
    <dgm:pt modelId="{AD52966E-1170-4701-A406-3F6B69D1BAC5}" type="pres">
      <dgm:prSet presAssocID="{BCDD3B9F-A4F8-4B00-B8F2-76044C244028}" presName="imgShp" presStyleLbl="fgImgPlace1" presStyleIdx="2" presStyleCnt="5"/>
      <dgm:spPr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</dgm:spPr>
    </dgm:pt>
    <dgm:pt modelId="{BDB63813-6410-4643-B168-2979BD6BE9D2}" type="pres">
      <dgm:prSet presAssocID="{BCDD3B9F-A4F8-4B00-B8F2-76044C244028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3720A44-6B05-4685-A22E-20093BC391F8}" type="pres">
      <dgm:prSet presAssocID="{319CC20E-5454-44AE-8854-58E175B890E1}" presName="spacing" presStyleCnt="0"/>
      <dgm:spPr/>
    </dgm:pt>
    <dgm:pt modelId="{138E8BAA-AADE-4EBE-9EE4-34E4181B8768}" type="pres">
      <dgm:prSet presAssocID="{5A2CC221-4FDB-47E6-918B-EC3423776C05}" presName="composite" presStyleCnt="0"/>
      <dgm:spPr/>
    </dgm:pt>
    <dgm:pt modelId="{559B28EF-0C9B-4C80-A617-4DEDF4ADA5F3}" type="pres">
      <dgm:prSet presAssocID="{5A2CC221-4FDB-47E6-918B-EC3423776C05}" presName="imgShp" presStyleLbl="fgImgPlace1" presStyleIdx="3" presStyleCnt="5"/>
      <dgm:spPr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</dgm:spPr>
    </dgm:pt>
    <dgm:pt modelId="{CCA109F4-79F4-4D29-A88B-3A4E070DB162}" type="pres">
      <dgm:prSet presAssocID="{5A2CC221-4FDB-47E6-918B-EC3423776C05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71396DF-AB4D-49A9-9425-20DCBD666C58}" type="pres">
      <dgm:prSet presAssocID="{B54D862F-4495-4D88-9442-0BE1F46645E9}" presName="spacing" presStyleCnt="0"/>
      <dgm:spPr/>
    </dgm:pt>
    <dgm:pt modelId="{3E43DDC9-EDB3-4403-8504-2F988CEC6553}" type="pres">
      <dgm:prSet presAssocID="{DD2F43AB-36C0-474B-84CA-2601DB40AB73}" presName="composite" presStyleCnt="0"/>
      <dgm:spPr/>
    </dgm:pt>
    <dgm:pt modelId="{37C80601-54D2-4969-AC59-2F516ED37F40}" type="pres">
      <dgm:prSet presAssocID="{DD2F43AB-36C0-474B-84CA-2601DB40AB73}" presName="imgShp" presStyleLbl="fgImgPlace1" presStyleIdx="4" presStyleCnt="5"/>
      <dgm:spPr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</dgm:spPr>
    </dgm:pt>
    <dgm:pt modelId="{E40BD082-BD0D-459C-A948-63B53B05E937}" type="pres">
      <dgm:prSet presAssocID="{DD2F43AB-36C0-474B-84CA-2601DB40AB73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43298E0C-2CB3-44B3-965A-FDC91169F1E5}" type="presOf" srcId="{14F7ABEF-201F-453A-8F97-76F3129BC890}" destId="{A81F3EDD-317A-42EB-9AAA-0460678F9198}" srcOrd="0" destOrd="0" presId="urn:microsoft.com/office/officeart/2005/8/layout/vList3"/>
    <dgm:cxn modelId="{D58744B8-A17C-4995-8438-7F086FD895BE}" type="presOf" srcId="{BCDD3B9F-A4F8-4B00-B8F2-76044C244028}" destId="{BDB63813-6410-4643-B168-2979BD6BE9D2}" srcOrd="0" destOrd="0" presId="urn:microsoft.com/office/officeart/2005/8/layout/vList3"/>
    <dgm:cxn modelId="{D542E5BA-07B7-45B6-8347-C264D107FAD4}" srcId="{36267AFA-E3F4-461B-8F06-400C992A456C}" destId="{DD2F43AB-36C0-474B-84CA-2601DB40AB73}" srcOrd="4" destOrd="0" parTransId="{A5B98F4D-7B21-4C52-B3BB-EAC56CDFDAE7}" sibTransId="{15AD82A3-3EA6-49AF-BD6C-D80FF0CEEE5C}"/>
    <dgm:cxn modelId="{A1AEA118-91E2-4321-B104-BE415FA49A81}" srcId="{36267AFA-E3F4-461B-8F06-400C992A456C}" destId="{14F7ABEF-201F-453A-8F97-76F3129BC890}" srcOrd="1" destOrd="0" parTransId="{0E5B67AC-F18E-41FC-AB52-D6C090E912B1}" sibTransId="{1D692D3D-01B9-40DD-921D-7096517E909A}"/>
    <dgm:cxn modelId="{146CF86C-C90C-4067-9444-350A076892FC}" srcId="{36267AFA-E3F4-461B-8F06-400C992A456C}" destId="{BCDD3B9F-A4F8-4B00-B8F2-76044C244028}" srcOrd="2" destOrd="0" parTransId="{F355219A-6EA1-4616-97AB-5B01647ADF12}" sibTransId="{319CC20E-5454-44AE-8854-58E175B890E1}"/>
    <dgm:cxn modelId="{7CB43B94-E7E1-4958-A06E-C6737F1898F6}" srcId="{36267AFA-E3F4-461B-8F06-400C992A456C}" destId="{5A2CC221-4FDB-47E6-918B-EC3423776C05}" srcOrd="3" destOrd="0" parTransId="{9BE8C34C-EE67-4209-B87F-16400B41AABB}" sibTransId="{B54D862F-4495-4D88-9442-0BE1F46645E9}"/>
    <dgm:cxn modelId="{7ACAD9BE-1A87-4CFA-BA5C-BD560127742F}" srcId="{36267AFA-E3F4-461B-8F06-400C992A456C}" destId="{A6D193C5-BF8F-4D1A-8EBC-28EF4D3C6068}" srcOrd="0" destOrd="0" parTransId="{AB1BC842-EE3D-4705-B3AD-91BB8586E8B8}" sibTransId="{33869A38-0C1F-4B5A-9202-A6A4B4AFC705}"/>
    <dgm:cxn modelId="{8DDF0815-7B99-4ADF-89EA-8099BC371958}" type="presOf" srcId="{A6D193C5-BF8F-4D1A-8EBC-28EF4D3C6068}" destId="{41C850FE-A484-47A9-A407-1B23F21DD2F9}" srcOrd="0" destOrd="0" presId="urn:microsoft.com/office/officeart/2005/8/layout/vList3"/>
    <dgm:cxn modelId="{CD477FDF-C7EB-4484-8372-754034F20561}" type="presOf" srcId="{36267AFA-E3F4-461B-8F06-400C992A456C}" destId="{9BA6BB38-D7C0-41FB-8777-0A2DFC222CD1}" srcOrd="0" destOrd="0" presId="urn:microsoft.com/office/officeart/2005/8/layout/vList3"/>
    <dgm:cxn modelId="{FD980480-45E3-4167-BC03-7F4EA9DF2504}" type="presOf" srcId="{DD2F43AB-36C0-474B-84CA-2601DB40AB73}" destId="{E40BD082-BD0D-459C-A948-63B53B05E937}" srcOrd="0" destOrd="0" presId="urn:microsoft.com/office/officeart/2005/8/layout/vList3"/>
    <dgm:cxn modelId="{928126F9-A00A-4F48-B735-9153128D2BE0}" type="presOf" srcId="{5A2CC221-4FDB-47E6-918B-EC3423776C05}" destId="{CCA109F4-79F4-4D29-A88B-3A4E070DB162}" srcOrd="0" destOrd="0" presId="urn:microsoft.com/office/officeart/2005/8/layout/vList3"/>
    <dgm:cxn modelId="{7F9A0C69-C149-46C1-8615-DCFCFC778355}" type="presParOf" srcId="{9BA6BB38-D7C0-41FB-8777-0A2DFC222CD1}" destId="{A04B1623-0835-4C6D-9CFE-B0188D462468}" srcOrd="0" destOrd="0" presId="urn:microsoft.com/office/officeart/2005/8/layout/vList3"/>
    <dgm:cxn modelId="{38A6B5A9-F283-4F23-BFA1-F92025AF1B3F}" type="presParOf" srcId="{A04B1623-0835-4C6D-9CFE-B0188D462468}" destId="{CB75AA90-AB0A-4BEB-8DFA-9964AC789FF9}" srcOrd="0" destOrd="0" presId="urn:microsoft.com/office/officeart/2005/8/layout/vList3"/>
    <dgm:cxn modelId="{D4789338-B961-4D57-BAAF-DC87227B41F1}" type="presParOf" srcId="{A04B1623-0835-4C6D-9CFE-B0188D462468}" destId="{41C850FE-A484-47A9-A407-1B23F21DD2F9}" srcOrd="1" destOrd="0" presId="urn:microsoft.com/office/officeart/2005/8/layout/vList3"/>
    <dgm:cxn modelId="{51B00BF7-04A8-41D9-BAB1-3354CF44CB93}" type="presParOf" srcId="{9BA6BB38-D7C0-41FB-8777-0A2DFC222CD1}" destId="{7207F619-F92F-4CF0-8B28-CE4821956EF7}" srcOrd="1" destOrd="0" presId="urn:microsoft.com/office/officeart/2005/8/layout/vList3"/>
    <dgm:cxn modelId="{8D34D45C-9FB6-456B-8A3A-7A3B67BA2232}" type="presParOf" srcId="{9BA6BB38-D7C0-41FB-8777-0A2DFC222CD1}" destId="{E45BBE9E-2016-4EE4-B19B-80653A7B9F48}" srcOrd="2" destOrd="0" presId="urn:microsoft.com/office/officeart/2005/8/layout/vList3"/>
    <dgm:cxn modelId="{492B732D-3EE3-4BC3-81FB-A2EF25B46430}" type="presParOf" srcId="{E45BBE9E-2016-4EE4-B19B-80653A7B9F48}" destId="{883775DF-8241-4A9F-878C-E448482F16A1}" srcOrd="0" destOrd="0" presId="urn:microsoft.com/office/officeart/2005/8/layout/vList3"/>
    <dgm:cxn modelId="{E50005EA-D2FB-4AE2-B38F-F7F7F239930E}" type="presParOf" srcId="{E45BBE9E-2016-4EE4-B19B-80653A7B9F48}" destId="{A81F3EDD-317A-42EB-9AAA-0460678F9198}" srcOrd="1" destOrd="0" presId="urn:microsoft.com/office/officeart/2005/8/layout/vList3"/>
    <dgm:cxn modelId="{9D423963-688A-4F7F-AFF7-60926F1D4869}" type="presParOf" srcId="{9BA6BB38-D7C0-41FB-8777-0A2DFC222CD1}" destId="{714FE0D8-9367-4DD6-8458-11B1AA6C964C}" srcOrd="3" destOrd="0" presId="urn:microsoft.com/office/officeart/2005/8/layout/vList3"/>
    <dgm:cxn modelId="{78A3DF66-4636-49D6-8A13-F9228EEA32CE}" type="presParOf" srcId="{9BA6BB38-D7C0-41FB-8777-0A2DFC222CD1}" destId="{725B4C28-8738-4461-86D3-9660A11AFF6E}" srcOrd="4" destOrd="0" presId="urn:microsoft.com/office/officeart/2005/8/layout/vList3"/>
    <dgm:cxn modelId="{B92E73E9-9416-4997-A4C9-5848EEB3C288}" type="presParOf" srcId="{725B4C28-8738-4461-86D3-9660A11AFF6E}" destId="{AD52966E-1170-4701-A406-3F6B69D1BAC5}" srcOrd="0" destOrd="0" presId="urn:microsoft.com/office/officeart/2005/8/layout/vList3"/>
    <dgm:cxn modelId="{7F7FDACB-FBEA-4DA3-BCF5-3BF2F1D4B55D}" type="presParOf" srcId="{725B4C28-8738-4461-86D3-9660A11AFF6E}" destId="{BDB63813-6410-4643-B168-2979BD6BE9D2}" srcOrd="1" destOrd="0" presId="urn:microsoft.com/office/officeart/2005/8/layout/vList3"/>
    <dgm:cxn modelId="{D8BEB846-D6CF-4FFF-9B12-E52CFCADC488}" type="presParOf" srcId="{9BA6BB38-D7C0-41FB-8777-0A2DFC222CD1}" destId="{53720A44-6B05-4685-A22E-20093BC391F8}" srcOrd="5" destOrd="0" presId="urn:microsoft.com/office/officeart/2005/8/layout/vList3"/>
    <dgm:cxn modelId="{A04C9D6D-0349-44F1-B367-A1ECBDCF6925}" type="presParOf" srcId="{9BA6BB38-D7C0-41FB-8777-0A2DFC222CD1}" destId="{138E8BAA-AADE-4EBE-9EE4-34E4181B8768}" srcOrd="6" destOrd="0" presId="urn:microsoft.com/office/officeart/2005/8/layout/vList3"/>
    <dgm:cxn modelId="{F7D4A1CD-041F-4FFD-A0C4-D285F5FB4930}" type="presParOf" srcId="{138E8BAA-AADE-4EBE-9EE4-34E4181B8768}" destId="{559B28EF-0C9B-4C80-A617-4DEDF4ADA5F3}" srcOrd="0" destOrd="0" presId="urn:microsoft.com/office/officeart/2005/8/layout/vList3"/>
    <dgm:cxn modelId="{B873E999-F894-413C-ACFD-202474159F71}" type="presParOf" srcId="{138E8BAA-AADE-4EBE-9EE4-34E4181B8768}" destId="{CCA109F4-79F4-4D29-A88B-3A4E070DB162}" srcOrd="1" destOrd="0" presId="urn:microsoft.com/office/officeart/2005/8/layout/vList3"/>
    <dgm:cxn modelId="{12B6B845-9BD8-4ECA-9206-5D698860E7D1}" type="presParOf" srcId="{9BA6BB38-D7C0-41FB-8777-0A2DFC222CD1}" destId="{771396DF-AB4D-49A9-9425-20DCBD666C58}" srcOrd="7" destOrd="0" presId="urn:microsoft.com/office/officeart/2005/8/layout/vList3"/>
    <dgm:cxn modelId="{0A31BFE7-8586-4AA6-9055-3CF614022F0E}" type="presParOf" srcId="{9BA6BB38-D7C0-41FB-8777-0A2DFC222CD1}" destId="{3E43DDC9-EDB3-4403-8504-2F988CEC6553}" srcOrd="8" destOrd="0" presId="urn:microsoft.com/office/officeart/2005/8/layout/vList3"/>
    <dgm:cxn modelId="{F01FDA62-E792-4125-94E8-04E0797EABD6}" type="presParOf" srcId="{3E43DDC9-EDB3-4403-8504-2F988CEC6553}" destId="{37C80601-54D2-4969-AC59-2F516ED37F40}" srcOrd="0" destOrd="0" presId="urn:microsoft.com/office/officeart/2005/8/layout/vList3"/>
    <dgm:cxn modelId="{BFDE93D0-5BE3-4B44-840F-70A232C670FB}" type="presParOf" srcId="{3E43DDC9-EDB3-4403-8504-2F988CEC6553}" destId="{E40BD082-BD0D-459C-A948-63B53B05E93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FD6FD0-C8E7-4DFA-A0FF-078955FF9F44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FC3ED237-A9A8-4255-87F8-039F128A8AAF}">
      <dgm:prSet/>
      <dgm:spPr/>
      <dgm:t>
        <a:bodyPr/>
        <a:lstStyle/>
        <a:p>
          <a:pPr rtl="0"/>
          <a:r>
            <a:rPr lang="en-US" dirty="0" smtClean="0"/>
            <a:t>6</a:t>
          </a:r>
          <a:endParaRPr lang="id-ID" dirty="0"/>
        </a:p>
      </dgm:t>
    </dgm:pt>
    <dgm:pt modelId="{CCB2B0FE-46AB-4CA2-B551-DDD7C3801326}" type="parTrans" cxnId="{1FAB0D56-A86A-4E2C-BC2A-06D7F0BA476C}">
      <dgm:prSet/>
      <dgm:spPr/>
      <dgm:t>
        <a:bodyPr/>
        <a:lstStyle/>
        <a:p>
          <a:endParaRPr lang="id-ID"/>
        </a:p>
      </dgm:t>
    </dgm:pt>
    <dgm:pt modelId="{C61058D0-8A07-4606-8815-3D3DE90A9929}" type="sibTrans" cxnId="{1FAB0D56-A86A-4E2C-BC2A-06D7F0BA476C}">
      <dgm:prSet/>
      <dgm:spPr/>
      <dgm:t>
        <a:bodyPr/>
        <a:lstStyle/>
        <a:p>
          <a:endParaRPr lang="id-ID"/>
        </a:p>
      </dgm:t>
    </dgm:pt>
    <dgm:pt modelId="{1D5AC8F4-E740-4812-95CB-AC09938224C5}">
      <dgm:prSet/>
      <dgm:spPr/>
      <dgm:t>
        <a:bodyPr/>
        <a:lstStyle/>
        <a:p>
          <a:pPr rtl="0"/>
          <a:r>
            <a:rPr lang="en-US" dirty="0" smtClean="0"/>
            <a:t>5</a:t>
          </a:r>
          <a:endParaRPr lang="id-ID" dirty="0"/>
        </a:p>
      </dgm:t>
    </dgm:pt>
    <dgm:pt modelId="{9F647F43-A70E-4DBD-A632-1335635D5037}" type="parTrans" cxnId="{30383379-5CE7-4BEE-8D9E-917F8A148C4C}">
      <dgm:prSet/>
      <dgm:spPr/>
      <dgm:t>
        <a:bodyPr/>
        <a:lstStyle/>
        <a:p>
          <a:endParaRPr lang="id-ID"/>
        </a:p>
      </dgm:t>
    </dgm:pt>
    <dgm:pt modelId="{05D455BC-7C41-45A9-8BF1-3A33B9044A8B}" type="sibTrans" cxnId="{30383379-5CE7-4BEE-8D9E-917F8A148C4C}">
      <dgm:prSet/>
      <dgm:spPr/>
      <dgm:t>
        <a:bodyPr/>
        <a:lstStyle/>
        <a:p>
          <a:endParaRPr lang="id-ID"/>
        </a:p>
      </dgm:t>
    </dgm:pt>
    <dgm:pt modelId="{0DF834E3-730A-47D9-87F0-53E0DFA978FF}">
      <dgm:prSet/>
      <dgm:spPr/>
      <dgm:t>
        <a:bodyPr/>
        <a:lstStyle/>
        <a:p>
          <a:pPr rtl="0"/>
          <a:r>
            <a:rPr lang="en-US" dirty="0" smtClean="0"/>
            <a:t>4</a:t>
          </a:r>
          <a:endParaRPr lang="id-ID" dirty="0"/>
        </a:p>
      </dgm:t>
    </dgm:pt>
    <dgm:pt modelId="{104E1428-37CF-40CC-B193-6A5A3E96362D}" type="parTrans" cxnId="{F353F71A-5A75-4852-AAC8-AFB5202BB045}">
      <dgm:prSet/>
      <dgm:spPr/>
      <dgm:t>
        <a:bodyPr/>
        <a:lstStyle/>
        <a:p>
          <a:endParaRPr lang="id-ID"/>
        </a:p>
      </dgm:t>
    </dgm:pt>
    <dgm:pt modelId="{17173189-DEFA-4800-AFE4-A6C1DBF2A8EE}" type="sibTrans" cxnId="{F353F71A-5A75-4852-AAC8-AFB5202BB045}">
      <dgm:prSet/>
      <dgm:spPr/>
      <dgm:t>
        <a:bodyPr/>
        <a:lstStyle/>
        <a:p>
          <a:endParaRPr lang="id-ID"/>
        </a:p>
      </dgm:t>
    </dgm:pt>
    <dgm:pt modelId="{1FB31644-A91F-462A-A421-0247542C8E68}">
      <dgm:prSet/>
      <dgm:spPr/>
      <dgm:t>
        <a:bodyPr/>
        <a:lstStyle/>
        <a:p>
          <a:pPr rtl="0"/>
          <a:r>
            <a:rPr lang="en-US" dirty="0" smtClean="0"/>
            <a:t>3</a:t>
          </a:r>
          <a:endParaRPr lang="id-ID" dirty="0"/>
        </a:p>
      </dgm:t>
    </dgm:pt>
    <dgm:pt modelId="{345A511F-B51A-43EB-BEDA-7C4EECC74D53}" type="parTrans" cxnId="{70F3C024-7C09-461E-A1C5-E2C6853A7233}">
      <dgm:prSet/>
      <dgm:spPr/>
      <dgm:t>
        <a:bodyPr/>
        <a:lstStyle/>
        <a:p>
          <a:endParaRPr lang="id-ID"/>
        </a:p>
      </dgm:t>
    </dgm:pt>
    <dgm:pt modelId="{52CBD94B-DAD2-4416-A567-3ACAABC523AC}" type="sibTrans" cxnId="{70F3C024-7C09-461E-A1C5-E2C6853A7233}">
      <dgm:prSet/>
      <dgm:spPr/>
      <dgm:t>
        <a:bodyPr/>
        <a:lstStyle/>
        <a:p>
          <a:endParaRPr lang="id-ID"/>
        </a:p>
      </dgm:t>
    </dgm:pt>
    <dgm:pt modelId="{B688B343-9263-4F3C-9422-C9758B39BDFF}">
      <dgm:prSet/>
      <dgm:spPr/>
      <dgm:t>
        <a:bodyPr/>
        <a:lstStyle/>
        <a:p>
          <a:pPr rtl="0"/>
          <a:r>
            <a:rPr lang="en-US" dirty="0" smtClean="0"/>
            <a:t>2</a:t>
          </a:r>
          <a:endParaRPr lang="id-ID" dirty="0"/>
        </a:p>
      </dgm:t>
    </dgm:pt>
    <dgm:pt modelId="{F70B5920-03CF-4A03-BD1A-BE7A8B8CEB6E}" type="parTrans" cxnId="{C85A8EE5-DE6D-444A-A71C-9CCB0D955995}">
      <dgm:prSet/>
      <dgm:spPr/>
      <dgm:t>
        <a:bodyPr/>
        <a:lstStyle/>
        <a:p>
          <a:endParaRPr lang="id-ID"/>
        </a:p>
      </dgm:t>
    </dgm:pt>
    <dgm:pt modelId="{C337141F-4008-4B38-86A2-8A26ACC9EBDA}" type="sibTrans" cxnId="{C85A8EE5-DE6D-444A-A71C-9CCB0D955995}">
      <dgm:prSet/>
      <dgm:spPr/>
      <dgm:t>
        <a:bodyPr/>
        <a:lstStyle/>
        <a:p>
          <a:endParaRPr lang="id-ID"/>
        </a:p>
      </dgm:t>
    </dgm:pt>
    <dgm:pt modelId="{03A7BC28-A79B-4852-8BE5-A6B7C1F6F9D9}">
      <dgm:prSet/>
      <dgm:spPr/>
      <dgm:t>
        <a:bodyPr/>
        <a:lstStyle/>
        <a:p>
          <a:pPr rtl="0"/>
          <a:r>
            <a:rPr lang="en-US" dirty="0" smtClean="0"/>
            <a:t>1</a:t>
          </a:r>
          <a:endParaRPr lang="id-ID" dirty="0"/>
        </a:p>
      </dgm:t>
    </dgm:pt>
    <dgm:pt modelId="{3FDE59D6-9E93-4758-AD3D-ABF9DAF7ACAC}" type="parTrans" cxnId="{E34ECAD8-49F2-4E0E-A395-B9EDF2554412}">
      <dgm:prSet/>
      <dgm:spPr/>
      <dgm:t>
        <a:bodyPr/>
        <a:lstStyle/>
        <a:p>
          <a:endParaRPr lang="id-ID"/>
        </a:p>
      </dgm:t>
    </dgm:pt>
    <dgm:pt modelId="{52D2951F-FC5E-49B1-8E2D-815272E078F4}" type="sibTrans" cxnId="{E34ECAD8-49F2-4E0E-A395-B9EDF2554412}">
      <dgm:prSet/>
      <dgm:spPr/>
      <dgm:t>
        <a:bodyPr/>
        <a:lstStyle/>
        <a:p>
          <a:endParaRPr lang="id-ID"/>
        </a:p>
      </dgm:t>
    </dgm:pt>
    <dgm:pt modelId="{661FA895-5DC3-4BA5-A84D-F2AC47912D18}">
      <dgm:prSet/>
      <dgm:spPr>
        <a:solidFill>
          <a:srgbClr val="92D050"/>
        </a:solidFill>
      </dgm:spPr>
      <dgm:t>
        <a:bodyPr/>
        <a:lstStyle/>
        <a:p>
          <a:pPr rtl="0"/>
          <a:r>
            <a:rPr lang="en-US" dirty="0" err="1" smtClean="0"/>
            <a:t>Sangat</a:t>
          </a:r>
          <a:r>
            <a:rPr lang="en-US" dirty="0" smtClean="0"/>
            <a:t> </a:t>
          </a:r>
          <a:r>
            <a:rPr lang="en-US" dirty="0" err="1" smtClean="0"/>
            <a:t>setuju</a:t>
          </a:r>
          <a:endParaRPr lang="id-ID" dirty="0"/>
        </a:p>
      </dgm:t>
    </dgm:pt>
    <dgm:pt modelId="{01493ACE-C13A-46E4-806D-CF192C3AFF89}" type="parTrans" cxnId="{CCD1A781-0A28-49C5-B5D1-F06006EC4AE9}">
      <dgm:prSet/>
      <dgm:spPr/>
      <dgm:t>
        <a:bodyPr/>
        <a:lstStyle/>
        <a:p>
          <a:endParaRPr lang="id-ID"/>
        </a:p>
      </dgm:t>
    </dgm:pt>
    <dgm:pt modelId="{5E65E2C3-6577-4FCD-8B28-70F6837D9074}" type="sibTrans" cxnId="{CCD1A781-0A28-49C5-B5D1-F06006EC4AE9}">
      <dgm:prSet/>
      <dgm:spPr/>
      <dgm:t>
        <a:bodyPr/>
        <a:lstStyle/>
        <a:p>
          <a:endParaRPr lang="id-ID"/>
        </a:p>
      </dgm:t>
    </dgm:pt>
    <dgm:pt modelId="{B5CEAF00-5CE3-4D33-A36D-2CFAF69A2A73}">
      <dgm:prSet/>
      <dgm:spPr/>
      <dgm:t>
        <a:bodyPr/>
        <a:lstStyle/>
        <a:p>
          <a:pPr rtl="0"/>
          <a:r>
            <a:rPr lang="en-US" smtClean="0"/>
            <a:t>Setuju</a:t>
          </a:r>
          <a:endParaRPr lang="id-ID" dirty="0"/>
        </a:p>
      </dgm:t>
    </dgm:pt>
    <dgm:pt modelId="{E80A6295-778E-4185-879C-7576E2511360}" type="parTrans" cxnId="{B709F82C-805D-4B30-A8B7-EEDA7C643E08}">
      <dgm:prSet/>
      <dgm:spPr/>
      <dgm:t>
        <a:bodyPr/>
        <a:lstStyle/>
        <a:p>
          <a:endParaRPr lang="id-ID"/>
        </a:p>
      </dgm:t>
    </dgm:pt>
    <dgm:pt modelId="{35732CC1-61A4-43E2-9F13-33855DCB0C31}" type="sibTrans" cxnId="{B709F82C-805D-4B30-A8B7-EEDA7C643E08}">
      <dgm:prSet/>
      <dgm:spPr/>
      <dgm:t>
        <a:bodyPr/>
        <a:lstStyle/>
        <a:p>
          <a:endParaRPr lang="id-ID"/>
        </a:p>
      </dgm:t>
    </dgm:pt>
    <dgm:pt modelId="{D38E6355-3A3B-4320-A703-B1CBD1203CA8}">
      <dgm:prSet/>
      <dgm:spPr/>
      <dgm:t>
        <a:bodyPr/>
        <a:lstStyle/>
        <a:p>
          <a:pPr rtl="0"/>
          <a:r>
            <a:rPr lang="en-US" smtClean="0"/>
            <a:t>Agak </a:t>
          </a:r>
          <a:r>
            <a:rPr lang="en-US" dirty="0" err="1" smtClean="0"/>
            <a:t>setuju</a:t>
          </a:r>
          <a:endParaRPr lang="id-ID" dirty="0"/>
        </a:p>
      </dgm:t>
    </dgm:pt>
    <dgm:pt modelId="{CBEE48E4-2FB8-4D40-B807-5322D00AA719}" type="parTrans" cxnId="{C18140E2-ECBD-4896-9C1A-08A2E1B913E5}">
      <dgm:prSet/>
      <dgm:spPr/>
      <dgm:t>
        <a:bodyPr/>
        <a:lstStyle/>
        <a:p>
          <a:endParaRPr lang="id-ID"/>
        </a:p>
      </dgm:t>
    </dgm:pt>
    <dgm:pt modelId="{8154DBF9-974A-426F-8373-00036DE2F3FC}" type="sibTrans" cxnId="{C18140E2-ECBD-4896-9C1A-08A2E1B913E5}">
      <dgm:prSet/>
      <dgm:spPr/>
      <dgm:t>
        <a:bodyPr/>
        <a:lstStyle/>
        <a:p>
          <a:endParaRPr lang="id-ID"/>
        </a:p>
      </dgm:t>
    </dgm:pt>
    <dgm:pt modelId="{1187ABC8-BA37-426B-A5F9-B81A87563C95}">
      <dgm:prSet/>
      <dgm:spPr/>
      <dgm:t>
        <a:bodyPr/>
        <a:lstStyle/>
        <a:p>
          <a:pPr rtl="0"/>
          <a:r>
            <a:rPr lang="en-US" smtClean="0"/>
            <a:t>Agak </a:t>
          </a:r>
          <a:r>
            <a:rPr lang="en-US" dirty="0" err="1" smtClean="0"/>
            <a:t>tidak</a:t>
          </a:r>
          <a:r>
            <a:rPr lang="en-US" dirty="0" smtClean="0"/>
            <a:t> </a:t>
          </a:r>
          <a:r>
            <a:rPr lang="en-US" dirty="0" err="1" smtClean="0"/>
            <a:t>sesuju</a:t>
          </a:r>
          <a:endParaRPr lang="id-ID" dirty="0"/>
        </a:p>
      </dgm:t>
    </dgm:pt>
    <dgm:pt modelId="{99899B60-BC21-4243-9D35-D1134578463A}" type="parTrans" cxnId="{64A9FBFB-592F-417B-B28A-6AD2F7511884}">
      <dgm:prSet/>
      <dgm:spPr/>
      <dgm:t>
        <a:bodyPr/>
        <a:lstStyle/>
        <a:p>
          <a:endParaRPr lang="id-ID"/>
        </a:p>
      </dgm:t>
    </dgm:pt>
    <dgm:pt modelId="{B2D5E530-0674-413E-A069-8ACFCF0C6B32}" type="sibTrans" cxnId="{64A9FBFB-592F-417B-B28A-6AD2F7511884}">
      <dgm:prSet/>
      <dgm:spPr/>
      <dgm:t>
        <a:bodyPr/>
        <a:lstStyle/>
        <a:p>
          <a:endParaRPr lang="id-ID"/>
        </a:p>
      </dgm:t>
    </dgm:pt>
    <dgm:pt modelId="{8C1D4E40-AC32-4EF9-8226-E777FBFDE26D}">
      <dgm:prSet/>
      <dgm:spPr/>
      <dgm:t>
        <a:bodyPr/>
        <a:lstStyle/>
        <a:p>
          <a:pPr rtl="0"/>
          <a:r>
            <a:rPr lang="en-US" smtClean="0"/>
            <a:t>Tidak </a:t>
          </a:r>
          <a:r>
            <a:rPr lang="en-US" dirty="0" err="1" smtClean="0"/>
            <a:t>setuju</a:t>
          </a:r>
          <a:endParaRPr lang="id-ID" dirty="0"/>
        </a:p>
      </dgm:t>
    </dgm:pt>
    <dgm:pt modelId="{BF02D476-85B8-4601-8C9F-FC8DA0AB8228}" type="parTrans" cxnId="{C2E9558E-A66C-4FF9-8D13-7E556A656490}">
      <dgm:prSet/>
      <dgm:spPr/>
      <dgm:t>
        <a:bodyPr/>
        <a:lstStyle/>
        <a:p>
          <a:endParaRPr lang="id-ID"/>
        </a:p>
      </dgm:t>
    </dgm:pt>
    <dgm:pt modelId="{118E5157-F4BA-4FCF-A898-8A428F1C8EB4}" type="sibTrans" cxnId="{C2E9558E-A66C-4FF9-8D13-7E556A656490}">
      <dgm:prSet/>
      <dgm:spPr/>
      <dgm:t>
        <a:bodyPr/>
        <a:lstStyle/>
        <a:p>
          <a:endParaRPr lang="id-ID"/>
        </a:p>
      </dgm:t>
    </dgm:pt>
    <dgm:pt modelId="{97137CEC-0694-4B6D-8DF9-C4F69C0C5A31}">
      <dgm:prSet/>
      <dgm:spPr/>
      <dgm:t>
        <a:bodyPr/>
        <a:lstStyle/>
        <a:p>
          <a:pPr rtl="0"/>
          <a:r>
            <a:rPr lang="en-US" smtClean="0"/>
            <a:t>Sangat </a:t>
          </a:r>
          <a:r>
            <a:rPr lang="en-US" dirty="0" err="1" smtClean="0"/>
            <a:t>Tidak</a:t>
          </a:r>
          <a:r>
            <a:rPr lang="en-US" dirty="0" smtClean="0"/>
            <a:t> </a:t>
          </a:r>
          <a:r>
            <a:rPr lang="en-US" dirty="0" err="1" smtClean="0"/>
            <a:t>setuju</a:t>
          </a:r>
          <a:endParaRPr lang="id-ID" dirty="0"/>
        </a:p>
      </dgm:t>
    </dgm:pt>
    <dgm:pt modelId="{630CFFC8-D8BB-454A-82DE-8B9781D1DADF}" type="parTrans" cxnId="{DC0A5D6B-5B62-48F9-AE8F-A3FCE5B5E10F}">
      <dgm:prSet/>
      <dgm:spPr/>
      <dgm:t>
        <a:bodyPr/>
        <a:lstStyle/>
        <a:p>
          <a:endParaRPr lang="id-ID"/>
        </a:p>
      </dgm:t>
    </dgm:pt>
    <dgm:pt modelId="{71E586E5-C853-4FCC-8E67-599BD1B16B0D}" type="sibTrans" cxnId="{DC0A5D6B-5B62-48F9-AE8F-A3FCE5B5E10F}">
      <dgm:prSet/>
      <dgm:spPr/>
      <dgm:t>
        <a:bodyPr/>
        <a:lstStyle/>
        <a:p>
          <a:endParaRPr lang="id-ID"/>
        </a:p>
      </dgm:t>
    </dgm:pt>
    <dgm:pt modelId="{339F5A6A-7498-4FFC-8EAD-1F9E9C399EEC}" type="pres">
      <dgm:prSet presAssocID="{24FD6FD0-C8E7-4DFA-A0FF-078955FF9F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28FBE764-C6EC-453F-AA6C-AFE3DC21E540}" type="pres">
      <dgm:prSet presAssocID="{FC3ED237-A9A8-4255-87F8-039F128A8AAF}" presName="linNode" presStyleCnt="0"/>
      <dgm:spPr/>
    </dgm:pt>
    <dgm:pt modelId="{759500B2-442D-422B-B109-DEEC42B551ED}" type="pres">
      <dgm:prSet presAssocID="{FC3ED237-A9A8-4255-87F8-039F128A8AAF}" presName="parTx" presStyleLbl="revTx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C31C97B-F739-4856-908E-0B11530DD4EB}" type="pres">
      <dgm:prSet presAssocID="{FC3ED237-A9A8-4255-87F8-039F128A8AAF}" presName="bracket" presStyleLbl="parChTrans1D1" presStyleIdx="0" presStyleCnt="6"/>
      <dgm:spPr/>
    </dgm:pt>
    <dgm:pt modelId="{4D3A1DA5-1042-4039-B246-428FCDADB65D}" type="pres">
      <dgm:prSet presAssocID="{FC3ED237-A9A8-4255-87F8-039F128A8AAF}" presName="spH" presStyleCnt="0"/>
      <dgm:spPr/>
    </dgm:pt>
    <dgm:pt modelId="{B66DE2DF-C35E-4425-A55C-993243EC03B3}" type="pres">
      <dgm:prSet presAssocID="{FC3ED237-A9A8-4255-87F8-039F128A8AAF}" presName="des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293EFDC-9709-47FB-A314-1E287A70F8D6}" type="pres">
      <dgm:prSet presAssocID="{C61058D0-8A07-4606-8815-3D3DE90A9929}" presName="spV" presStyleCnt="0"/>
      <dgm:spPr/>
    </dgm:pt>
    <dgm:pt modelId="{9E4E8B84-92CD-4E07-BA4F-98587627A1E9}" type="pres">
      <dgm:prSet presAssocID="{1D5AC8F4-E740-4812-95CB-AC09938224C5}" presName="linNode" presStyleCnt="0"/>
      <dgm:spPr/>
    </dgm:pt>
    <dgm:pt modelId="{8E1F108B-8B48-4E77-8844-0B56C7012D46}" type="pres">
      <dgm:prSet presAssocID="{1D5AC8F4-E740-4812-95CB-AC09938224C5}" presName="parTx" presStyleLbl="revTx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51ED68C-7CD5-4BC4-A3CF-CF95EEBB642E}" type="pres">
      <dgm:prSet presAssocID="{1D5AC8F4-E740-4812-95CB-AC09938224C5}" presName="bracket" presStyleLbl="parChTrans1D1" presStyleIdx="1" presStyleCnt="6"/>
      <dgm:spPr/>
    </dgm:pt>
    <dgm:pt modelId="{29874CD4-7749-4D93-B147-5CE605E3BA32}" type="pres">
      <dgm:prSet presAssocID="{1D5AC8F4-E740-4812-95CB-AC09938224C5}" presName="spH" presStyleCnt="0"/>
      <dgm:spPr/>
    </dgm:pt>
    <dgm:pt modelId="{E3DBC8BF-3A22-4538-BC2E-7B2F8696717F}" type="pres">
      <dgm:prSet presAssocID="{1D5AC8F4-E740-4812-95CB-AC09938224C5}" presName="des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819D9BB-119E-483D-9DD6-C19DBD607635}" type="pres">
      <dgm:prSet presAssocID="{05D455BC-7C41-45A9-8BF1-3A33B9044A8B}" presName="spV" presStyleCnt="0"/>
      <dgm:spPr/>
    </dgm:pt>
    <dgm:pt modelId="{6E28A268-91D3-4CDC-9C65-7362A8E96B53}" type="pres">
      <dgm:prSet presAssocID="{0DF834E3-730A-47D9-87F0-53E0DFA978FF}" presName="linNode" presStyleCnt="0"/>
      <dgm:spPr/>
    </dgm:pt>
    <dgm:pt modelId="{CD5ECEB7-A945-43E1-B484-88AA742C3951}" type="pres">
      <dgm:prSet presAssocID="{0DF834E3-730A-47D9-87F0-53E0DFA978FF}" presName="parTx" presStyleLbl="revTx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E02EC0C-7304-4B21-9348-A6017CD6652C}" type="pres">
      <dgm:prSet presAssocID="{0DF834E3-730A-47D9-87F0-53E0DFA978FF}" presName="bracket" presStyleLbl="parChTrans1D1" presStyleIdx="2" presStyleCnt="6"/>
      <dgm:spPr/>
    </dgm:pt>
    <dgm:pt modelId="{F1685D94-96F4-486C-A26A-677B4C38028C}" type="pres">
      <dgm:prSet presAssocID="{0DF834E3-730A-47D9-87F0-53E0DFA978FF}" presName="spH" presStyleCnt="0"/>
      <dgm:spPr/>
    </dgm:pt>
    <dgm:pt modelId="{105776C9-FBBF-44CB-8F91-62410180F14F}" type="pres">
      <dgm:prSet presAssocID="{0DF834E3-730A-47D9-87F0-53E0DFA978FF}" presName="des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F75F0CB-A3C7-4959-8CC3-2BCC9962B252}" type="pres">
      <dgm:prSet presAssocID="{17173189-DEFA-4800-AFE4-A6C1DBF2A8EE}" presName="spV" presStyleCnt="0"/>
      <dgm:spPr/>
    </dgm:pt>
    <dgm:pt modelId="{98B26787-A7B8-4E86-A86C-833F957DB335}" type="pres">
      <dgm:prSet presAssocID="{1FB31644-A91F-462A-A421-0247542C8E68}" presName="linNode" presStyleCnt="0"/>
      <dgm:spPr/>
    </dgm:pt>
    <dgm:pt modelId="{81FB5EFC-3048-473F-B2D7-222F2909F390}" type="pres">
      <dgm:prSet presAssocID="{1FB31644-A91F-462A-A421-0247542C8E68}" presName="parTx" presStyleLbl="revTx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9986298-1576-4C4B-B210-1B0C01F6288F}" type="pres">
      <dgm:prSet presAssocID="{1FB31644-A91F-462A-A421-0247542C8E68}" presName="bracket" presStyleLbl="parChTrans1D1" presStyleIdx="3" presStyleCnt="6"/>
      <dgm:spPr/>
    </dgm:pt>
    <dgm:pt modelId="{8C1553C5-2155-4807-A124-AEE102E00BC0}" type="pres">
      <dgm:prSet presAssocID="{1FB31644-A91F-462A-A421-0247542C8E68}" presName="spH" presStyleCnt="0"/>
      <dgm:spPr/>
    </dgm:pt>
    <dgm:pt modelId="{176E71F5-62F2-4B6C-906C-2786A3FBE858}" type="pres">
      <dgm:prSet presAssocID="{1FB31644-A91F-462A-A421-0247542C8E68}" presName="des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4CB295B-A8FE-4AEA-9A14-E33AA8C74D25}" type="pres">
      <dgm:prSet presAssocID="{52CBD94B-DAD2-4416-A567-3ACAABC523AC}" presName="spV" presStyleCnt="0"/>
      <dgm:spPr/>
    </dgm:pt>
    <dgm:pt modelId="{8BB21319-A9C4-4A73-86CC-EDC5A45F60E7}" type="pres">
      <dgm:prSet presAssocID="{B688B343-9263-4F3C-9422-C9758B39BDFF}" presName="linNode" presStyleCnt="0"/>
      <dgm:spPr/>
    </dgm:pt>
    <dgm:pt modelId="{5021B8E6-7FFC-469F-87B7-5060D2FAB607}" type="pres">
      <dgm:prSet presAssocID="{B688B343-9263-4F3C-9422-C9758B39BDFF}" presName="parTx" presStyleLbl="revTx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13B088D-E373-40A1-A4F4-3D0F9898A5D9}" type="pres">
      <dgm:prSet presAssocID="{B688B343-9263-4F3C-9422-C9758B39BDFF}" presName="bracket" presStyleLbl="parChTrans1D1" presStyleIdx="4" presStyleCnt="6"/>
      <dgm:spPr/>
    </dgm:pt>
    <dgm:pt modelId="{DDF49C6F-6919-4D0D-A3DA-C1142E22DED6}" type="pres">
      <dgm:prSet presAssocID="{B688B343-9263-4F3C-9422-C9758B39BDFF}" presName="spH" presStyleCnt="0"/>
      <dgm:spPr/>
    </dgm:pt>
    <dgm:pt modelId="{E78C56D9-0761-4466-9675-6ED513344EAB}" type="pres">
      <dgm:prSet presAssocID="{B688B343-9263-4F3C-9422-C9758B39BDFF}" presName="des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C48A269-40B5-46D1-A27F-F31620C855AB}" type="pres">
      <dgm:prSet presAssocID="{C337141F-4008-4B38-86A2-8A26ACC9EBDA}" presName="spV" presStyleCnt="0"/>
      <dgm:spPr/>
    </dgm:pt>
    <dgm:pt modelId="{CAD96BBA-DADC-438C-9646-185D4D68AB79}" type="pres">
      <dgm:prSet presAssocID="{03A7BC28-A79B-4852-8BE5-A6B7C1F6F9D9}" presName="linNode" presStyleCnt="0"/>
      <dgm:spPr/>
    </dgm:pt>
    <dgm:pt modelId="{6E1FC786-35AF-401D-AF06-7AB745E7957A}" type="pres">
      <dgm:prSet presAssocID="{03A7BC28-A79B-4852-8BE5-A6B7C1F6F9D9}" presName="parTx" presStyleLbl="revTx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80D70D7-CA0D-43D4-820A-BEDB93A538F5}" type="pres">
      <dgm:prSet presAssocID="{03A7BC28-A79B-4852-8BE5-A6B7C1F6F9D9}" presName="bracket" presStyleLbl="parChTrans1D1" presStyleIdx="5" presStyleCnt="6"/>
      <dgm:spPr/>
    </dgm:pt>
    <dgm:pt modelId="{1334A2EE-7077-4368-90AC-508926A05866}" type="pres">
      <dgm:prSet presAssocID="{03A7BC28-A79B-4852-8BE5-A6B7C1F6F9D9}" presName="spH" presStyleCnt="0"/>
      <dgm:spPr/>
    </dgm:pt>
    <dgm:pt modelId="{7111DAC7-9BC2-4B7A-886A-3A99EB1A14A5}" type="pres">
      <dgm:prSet presAssocID="{03A7BC28-A79B-4852-8BE5-A6B7C1F6F9D9}" presName="des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FA7CB2C4-F8FF-460B-896C-76EC0EEB3A27}" type="presOf" srcId="{D38E6355-3A3B-4320-A703-B1CBD1203CA8}" destId="{105776C9-FBBF-44CB-8F91-62410180F14F}" srcOrd="0" destOrd="0" presId="urn:diagrams.loki3.com/BracketList"/>
    <dgm:cxn modelId="{C18140E2-ECBD-4896-9C1A-08A2E1B913E5}" srcId="{0DF834E3-730A-47D9-87F0-53E0DFA978FF}" destId="{D38E6355-3A3B-4320-A703-B1CBD1203CA8}" srcOrd="0" destOrd="0" parTransId="{CBEE48E4-2FB8-4D40-B807-5322D00AA719}" sibTransId="{8154DBF9-974A-426F-8373-00036DE2F3FC}"/>
    <dgm:cxn modelId="{E34ECAD8-49F2-4E0E-A395-B9EDF2554412}" srcId="{24FD6FD0-C8E7-4DFA-A0FF-078955FF9F44}" destId="{03A7BC28-A79B-4852-8BE5-A6B7C1F6F9D9}" srcOrd="5" destOrd="0" parTransId="{3FDE59D6-9E93-4758-AD3D-ABF9DAF7ACAC}" sibTransId="{52D2951F-FC5E-49B1-8E2D-815272E078F4}"/>
    <dgm:cxn modelId="{30383379-5CE7-4BEE-8D9E-917F8A148C4C}" srcId="{24FD6FD0-C8E7-4DFA-A0FF-078955FF9F44}" destId="{1D5AC8F4-E740-4812-95CB-AC09938224C5}" srcOrd="1" destOrd="0" parTransId="{9F647F43-A70E-4DBD-A632-1335635D5037}" sibTransId="{05D455BC-7C41-45A9-8BF1-3A33B9044A8B}"/>
    <dgm:cxn modelId="{4D2528B3-E146-4EA5-B349-2BA5EA4D081B}" type="presOf" srcId="{661FA895-5DC3-4BA5-A84D-F2AC47912D18}" destId="{B66DE2DF-C35E-4425-A55C-993243EC03B3}" srcOrd="0" destOrd="0" presId="urn:diagrams.loki3.com/BracketList"/>
    <dgm:cxn modelId="{AB403961-41D8-4640-BD84-1B0FC6018C76}" type="presOf" srcId="{1D5AC8F4-E740-4812-95CB-AC09938224C5}" destId="{8E1F108B-8B48-4E77-8844-0B56C7012D46}" srcOrd="0" destOrd="0" presId="urn:diagrams.loki3.com/BracketList"/>
    <dgm:cxn modelId="{48BF4648-3B42-4325-BE4C-B98DFD56FACB}" type="presOf" srcId="{0DF834E3-730A-47D9-87F0-53E0DFA978FF}" destId="{CD5ECEB7-A945-43E1-B484-88AA742C3951}" srcOrd="0" destOrd="0" presId="urn:diagrams.loki3.com/BracketList"/>
    <dgm:cxn modelId="{89703E0C-488A-4164-904A-621DFE791397}" type="presOf" srcId="{B5CEAF00-5CE3-4D33-A36D-2CFAF69A2A73}" destId="{E3DBC8BF-3A22-4538-BC2E-7B2F8696717F}" srcOrd="0" destOrd="0" presId="urn:diagrams.loki3.com/BracketList"/>
    <dgm:cxn modelId="{64A9FBFB-592F-417B-B28A-6AD2F7511884}" srcId="{1FB31644-A91F-462A-A421-0247542C8E68}" destId="{1187ABC8-BA37-426B-A5F9-B81A87563C95}" srcOrd="0" destOrd="0" parTransId="{99899B60-BC21-4243-9D35-D1134578463A}" sibTransId="{B2D5E530-0674-413E-A069-8ACFCF0C6B32}"/>
    <dgm:cxn modelId="{128B8AE7-269C-4151-922E-813B49F44387}" type="presOf" srcId="{97137CEC-0694-4B6D-8DF9-C4F69C0C5A31}" destId="{7111DAC7-9BC2-4B7A-886A-3A99EB1A14A5}" srcOrd="0" destOrd="0" presId="urn:diagrams.loki3.com/BracketList"/>
    <dgm:cxn modelId="{C85A8EE5-DE6D-444A-A71C-9CCB0D955995}" srcId="{24FD6FD0-C8E7-4DFA-A0FF-078955FF9F44}" destId="{B688B343-9263-4F3C-9422-C9758B39BDFF}" srcOrd="4" destOrd="0" parTransId="{F70B5920-03CF-4A03-BD1A-BE7A8B8CEB6E}" sibTransId="{C337141F-4008-4B38-86A2-8A26ACC9EBDA}"/>
    <dgm:cxn modelId="{CCD1A781-0A28-49C5-B5D1-F06006EC4AE9}" srcId="{FC3ED237-A9A8-4255-87F8-039F128A8AAF}" destId="{661FA895-5DC3-4BA5-A84D-F2AC47912D18}" srcOrd="0" destOrd="0" parTransId="{01493ACE-C13A-46E4-806D-CF192C3AFF89}" sibTransId="{5E65E2C3-6577-4FCD-8B28-70F6837D9074}"/>
    <dgm:cxn modelId="{6534D88A-B68A-4C04-9D43-FD6A99F52AFC}" type="presOf" srcId="{1187ABC8-BA37-426B-A5F9-B81A87563C95}" destId="{176E71F5-62F2-4B6C-906C-2786A3FBE858}" srcOrd="0" destOrd="0" presId="urn:diagrams.loki3.com/BracketList"/>
    <dgm:cxn modelId="{C69787BD-935D-4B90-98CA-7FCCD588ABF8}" type="presOf" srcId="{B688B343-9263-4F3C-9422-C9758B39BDFF}" destId="{5021B8E6-7FFC-469F-87B7-5060D2FAB607}" srcOrd="0" destOrd="0" presId="urn:diagrams.loki3.com/BracketList"/>
    <dgm:cxn modelId="{70F3C024-7C09-461E-A1C5-E2C6853A7233}" srcId="{24FD6FD0-C8E7-4DFA-A0FF-078955FF9F44}" destId="{1FB31644-A91F-462A-A421-0247542C8E68}" srcOrd="3" destOrd="0" parTransId="{345A511F-B51A-43EB-BEDA-7C4EECC74D53}" sibTransId="{52CBD94B-DAD2-4416-A567-3ACAABC523AC}"/>
    <dgm:cxn modelId="{1FAB0D56-A86A-4E2C-BC2A-06D7F0BA476C}" srcId="{24FD6FD0-C8E7-4DFA-A0FF-078955FF9F44}" destId="{FC3ED237-A9A8-4255-87F8-039F128A8AAF}" srcOrd="0" destOrd="0" parTransId="{CCB2B0FE-46AB-4CA2-B551-DDD7C3801326}" sibTransId="{C61058D0-8A07-4606-8815-3D3DE90A9929}"/>
    <dgm:cxn modelId="{B709F82C-805D-4B30-A8B7-EEDA7C643E08}" srcId="{1D5AC8F4-E740-4812-95CB-AC09938224C5}" destId="{B5CEAF00-5CE3-4D33-A36D-2CFAF69A2A73}" srcOrd="0" destOrd="0" parTransId="{E80A6295-778E-4185-879C-7576E2511360}" sibTransId="{35732CC1-61A4-43E2-9F13-33855DCB0C31}"/>
    <dgm:cxn modelId="{016EFEAB-FDE5-4278-8551-0CE9476E8295}" type="presOf" srcId="{1FB31644-A91F-462A-A421-0247542C8E68}" destId="{81FB5EFC-3048-473F-B2D7-222F2909F390}" srcOrd="0" destOrd="0" presId="urn:diagrams.loki3.com/BracketList"/>
    <dgm:cxn modelId="{CC80A7FA-88C7-4E14-A811-90038FEB68F3}" type="presOf" srcId="{FC3ED237-A9A8-4255-87F8-039F128A8AAF}" destId="{759500B2-442D-422B-B109-DEEC42B551ED}" srcOrd="0" destOrd="0" presId="urn:diagrams.loki3.com/BracketList"/>
    <dgm:cxn modelId="{0470F1C7-3D57-4590-8166-0632152EC0A6}" type="presOf" srcId="{24FD6FD0-C8E7-4DFA-A0FF-078955FF9F44}" destId="{339F5A6A-7498-4FFC-8EAD-1F9E9C399EEC}" srcOrd="0" destOrd="0" presId="urn:diagrams.loki3.com/BracketList"/>
    <dgm:cxn modelId="{C2E9558E-A66C-4FF9-8D13-7E556A656490}" srcId="{B688B343-9263-4F3C-9422-C9758B39BDFF}" destId="{8C1D4E40-AC32-4EF9-8226-E777FBFDE26D}" srcOrd="0" destOrd="0" parTransId="{BF02D476-85B8-4601-8C9F-FC8DA0AB8228}" sibTransId="{118E5157-F4BA-4FCF-A898-8A428F1C8EB4}"/>
    <dgm:cxn modelId="{2BB31B3C-60AB-49A0-B7C3-950B9EA560BB}" type="presOf" srcId="{03A7BC28-A79B-4852-8BE5-A6B7C1F6F9D9}" destId="{6E1FC786-35AF-401D-AF06-7AB745E7957A}" srcOrd="0" destOrd="0" presId="urn:diagrams.loki3.com/BracketList"/>
    <dgm:cxn modelId="{DC0A5D6B-5B62-48F9-AE8F-A3FCE5B5E10F}" srcId="{03A7BC28-A79B-4852-8BE5-A6B7C1F6F9D9}" destId="{97137CEC-0694-4B6D-8DF9-C4F69C0C5A31}" srcOrd="0" destOrd="0" parTransId="{630CFFC8-D8BB-454A-82DE-8B9781D1DADF}" sibTransId="{71E586E5-C853-4FCC-8E67-599BD1B16B0D}"/>
    <dgm:cxn modelId="{F7EB2775-8743-476C-98CA-2D6282057DA6}" type="presOf" srcId="{8C1D4E40-AC32-4EF9-8226-E777FBFDE26D}" destId="{E78C56D9-0761-4466-9675-6ED513344EAB}" srcOrd="0" destOrd="0" presId="urn:diagrams.loki3.com/BracketList"/>
    <dgm:cxn modelId="{F353F71A-5A75-4852-AAC8-AFB5202BB045}" srcId="{24FD6FD0-C8E7-4DFA-A0FF-078955FF9F44}" destId="{0DF834E3-730A-47D9-87F0-53E0DFA978FF}" srcOrd="2" destOrd="0" parTransId="{104E1428-37CF-40CC-B193-6A5A3E96362D}" sibTransId="{17173189-DEFA-4800-AFE4-A6C1DBF2A8EE}"/>
    <dgm:cxn modelId="{7ED9E66A-1B95-4FAE-AFD7-42693821B787}" type="presParOf" srcId="{339F5A6A-7498-4FFC-8EAD-1F9E9C399EEC}" destId="{28FBE764-C6EC-453F-AA6C-AFE3DC21E540}" srcOrd="0" destOrd="0" presId="urn:diagrams.loki3.com/BracketList"/>
    <dgm:cxn modelId="{C66ED617-F344-4514-9958-9C4A66F4C163}" type="presParOf" srcId="{28FBE764-C6EC-453F-AA6C-AFE3DC21E540}" destId="{759500B2-442D-422B-B109-DEEC42B551ED}" srcOrd="0" destOrd="0" presId="urn:diagrams.loki3.com/BracketList"/>
    <dgm:cxn modelId="{73F262E3-0A3B-4110-AE29-BA9B23BE9FF4}" type="presParOf" srcId="{28FBE764-C6EC-453F-AA6C-AFE3DC21E540}" destId="{AC31C97B-F739-4856-908E-0B11530DD4EB}" srcOrd="1" destOrd="0" presId="urn:diagrams.loki3.com/BracketList"/>
    <dgm:cxn modelId="{AD4FF48E-4476-4E13-AF4C-426D762E2EEF}" type="presParOf" srcId="{28FBE764-C6EC-453F-AA6C-AFE3DC21E540}" destId="{4D3A1DA5-1042-4039-B246-428FCDADB65D}" srcOrd="2" destOrd="0" presId="urn:diagrams.loki3.com/BracketList"/>
    <dgm:cxn modelId="{76C3234A-9D54-49D6-92E5-3D9A5A13CF8C}" type="presParOf" srcId="{28FBE764-C6EC-453F-AA6C-AFE3DC21E540}" destId="{B66DE2DF-C35E-4425-A55C-993243EC03B3}" srcOrd="3" destOrd="0" presId="urn:diagrams.loki3.com/BracketList"/>
    <dgm:cxn modelId="{1353F90C-7518-4B9A-BC2E-83CA7E8B8581}" type="presParOf" srcId="{339F5A6A-7498-4FFC-8EAD-1F9E9C399EEC}" destId="{6293EFDC-9709-47FB-A314-1E287A70F8D6}" srcOrd="1" destOrd="0" presId="urn:diagrams.loki3.com/BracketList"/>
    <dgm:cxn modelId="{C58758D8-E8D9-47DC-B011-F11A505CDF5E}" type="presParOf" srcId="{339F5A6A-7498-4FFC-8EAD-1F9E9C399EEC}" destId="{9E4E8B84-92CD-4E07-BA4F-98587627A1E9}" srcOrd="2" destOrd="0" presId="urn:diagrams.loki3.com/BracketList"/>
    <dgm:cxn modelId="{2C43358B-95F2-4D8E-84B7-D0AFD39AD65F}" type="presParOf" srcId="{9E4E8B84-92CD-4E07-BA4F-98587627A1E9}" destId="{8E1F108B-8B48-4E77-8844-0B56C7012D46}" srcOrd="0" destOrd="0" presId="urn:diagrams.loki3.com/BracketList"/>
    <dgm:cxn modelId="{EFE220F5-92E2-47A8-9F25-A2B5857B7322}" type="presParOf" srcId="{9E4E8B84-92CD-4E07-BA4F-98587627A1E9}" destId="{C51ED68C-7CD5-4BC4-A3CF-CF95EEBB642E}" srcOrd="1" destOrd="0" presId="urn:diagrams.loki3.com/BracketList"/>
    <dgm:cxn modelId="{DCCBB82C-C6F4-42B3-B854-CD9D63B191C7}" type="presParOf" srcId="{9E4E8B84-92CD-4E07-BA4F-98587627A1E9}" destId="{29874CD4-7749-4D93-B147-5CE605E3BA32}" srcOrd="2" destOrd="0" presId="urn:diagrams.loki3.com/BracketList"/>
    <dgm:cxn modelId="{FCA6A67F-B371-4CA5-8F0F-74B58A10BD55}" type="presParOf" srcId="{9E4E8B84-92CD-4E07-BA4F-98587627A1E9}" destId="{E3DBC8BF-3A22-4538-BC2E-7B2F8696717F}" srcOrd="3" destOrd="0" presId="urn:diagrams.loki3.com/BracketList"/>
    <dgm:cxn modelId="{57434826-98C9-44C2-8F9F-DC6919AB0C18}" type="presParOf" srcId="{339F5A6A-7498-4FFC-8EAD-1F9E9C399EEC}" destId="{6819D9BB-119E-483D-9DD6-C19DBD607635}" srcOrd="3" destOrd="0" presId="urn:diagrams.loki3.com/BracketList"/>
    <dgm:cxn modelId="{33CD531E-BC11-4937-8742-349F88523C1D}" type="presParOf" srcId="{339F5A6A-7498-4FFC-8EAD-1F9E9C399EEC}" destId="{6E28A268-91D3-4CDC-9C65-7362A8E96B53}" srcOrd="4" destOrd="0" presId="urn:diagrams.loki3.com/BracketList"/>
    <dgm:cxn modelId="{19987A9B-E30D-44FB-8384-4B98B640FA15}" type="presParOf" srcId="{6E28A268-91D3-4CDC-9C65-7362A8E96B53}" destId="{CD5ECEB7-A945-43E1-B484-88AA742C3951}" srcOrd="0" destOrd="0" presId="urn:diagrams.loki3.com/BracketList"/>
    <dgm:cxn modelId="{FD013925-96A4-49C0-9836-7FF9B2D8A915}" type="presParOf" srcId="{6E28A268-91D3-4CDC-9C65-7362A8E96B53}" destId="{4E02EC0C-7304-4B21-9348-A6017CD6652C}" srcOrd="1" destOrd="0" presId="urn:diagrams.loki3.com/BracketList"/>
    <dgm:cxn modelId="{DB0DF7E7-2AFD-4D60-BCEA-5C2169F4C6EA}" type="presParOf" srcId="{6E28A268-91D3-4CDC-9C65-7362A8E96B53}" destId="{F1685D94-96F4-486C-A26A-677B4C38028C}" srcOrd="2" destOrd="0" presId="urn:diagrams.loki3.com/BracketList"/>
    <dgm:cxn modelId="{30838E48-1B5E-43D4-8673-35C12128FF39}" type="presParOf" srcId="{6E28A268-91D3-4CDC-9C65-7362A8E96B53}" destId="{105776C9-FBBF-44CB-8F91-62410180F14F}" srcOrd="3" destOrd="0" presId="urn:diagrams.loki3.com/BracketList"/>
    <dgm:cxn modelId="{5BA3DBF1-CEA7-4E25-BBD1-52AB17D1D12B}" type="presParOf" srcId="{339F5A6A-7498-4FFC-8EAD-1F9E9C399EEC}" destId="{7F75F0CB-A3C7-4959-8CC3-2BCC9962B252}" srcOrd="5" destOrd="0" presId="urn:diagrams.loki3.com/BracketList"/>
    <dgm:cxn modelId="{6B797CC1-5F43-40C1-802C-74146342C373}" type="presParOf" srcId="{339F5A6A-7498-4FFC-8EAD-1F9E9C399EEC}" destId="{98B26787-A7B8-4E86-A86C-833F957DB335}" srcOrd="6" destOrd="0" presId="urn:diagrams.loki3.com/BracketList"/>
    <dgm:cxn modelId="{AA44FE9B-5116-41E8-920D-285697BC6DCA}" type="presParOf" srcId="{98B26787-A7B8-4E86-A86C-833F957DB335}" destId="{81FB5EFC-3048-473F-B2D7-222F2909F390}" srcOrd="0" destOrd="0" presId="urn:diagrams.loki3.com/BracketList"/>
    <dgm:cxn modelId="{AD4DBF31-7CC4-411B-8F0A-BE263AA223BC}" type="presParOf" srcId="{98B26787-A7B8-4E86-A86C-833F957DB335}" destId="{D9986298-1576-4C4B-B210-1B0C01F6288F}" srcOrd="1" destOrd="0" presId="urn:diagrams.loki3.com/BracketList"/>
    <dgm:cxn modelId="{06DDF27E-CA46-4BEF-9F36-9DE7E3BDD4FD}" type="presParOf" srcId="{98B26787-A7B8-4E86-A86C-833F957DB335}" destId="{8C1553C5-2155-4807-A124-AEE102E00BC0}" srcOrd="2" destOrd="0" presId="urn:diagrams.loki3.com/BracketList"/>
    <dgm:cxn modelId="{EEF3F823-F392-4754-9036-4942D271484B}" type="presParOf" srcId="{98B26787-A7B8-4E86-A86C-833F957DB335}" destId="{176E71F5-62F2-4B6C-906C-2786A3FBE858}" srcOrd="3" destOrd="0" presId="urn:diagrams.loki3.com/BracketList"/>
    <dgm:cxn modelId="{1E0062C2-0C41-4497-89D2-49E1A3571A54}" type="presParOf" srcId="{339F5A6A-7498-4FFC-8EAD-1F9E9C399EEC}" destId="{04CB295B-A8FE-4AEA-9A14-E33AA8C74D25}" srcOrd="7" destOrd="0" presId="urn:diagrams.loki3.com/BracketList"/>
    <dgm:cxn modelId="{6C183846-A117-465B-83F6-F308E51004A8}" type="presParOf" srcId="{339F5A6A-7498-4FFC-8EAD-1F9E9C399EEC}" destId="{8BB21319-A9C4-4A73-86CC-EDC5A45F60E7}" srcOrd="8" destOrd="0" presId="urn:diagrams.loki3.com/BracketList"/>
    <dgm:cxn modelId="{5FCA19C6-CEC3-491D-8BD0-F63F22EBF90E}" type="presParOf" srcId="{8BB21319-A9C4-4A73-86CC-EDC5A45F60E7}" destId="{5021B8E6-7FFC-469F-87B7-5060D2FAB607}" srcOrd="0" destOrd="0" presId="urn:diagrams.loki3.com/BracketList"/>
    <dgm:cxn modelId="{CE6F51C2-1EAE-4A5A-A741-CFEBADFF372B}" type="presParOf" srcId="{8BB21319-A9C4-4A73-86CC-EDC5A45F60E7}" destId="{613B088D-E373-40A1-A4F4-3D0F9898A5D9}" srcOrd="1" destOrd="0" presId="urn:diagrams.loki3.com/BracketList"/>
    <dgm:cxn modelId="{E505A913-B15D-4A9B-A962-FFD573606D55}" type="presParOf" srcId="{8BB21319-A9C4-4A73-86CC-EDC5A45F60E7}" destId="{DDF49C6F-6919-4D0D-A3DA-C1142E22DED6}" srcOrd="2" destOrd="0" presId="urn:diagrams.loki3.com/BracketList"/>
    <dgm:cxn modelId="{ED5D837F-F385-4066-B34D-746DE3882390}" type="presParOf" srcId="{8BB21319-A9C4-4A73-86CC-EDC5A45F60E7}" destId="{E78C56D9-0761-4466-9675-6ED513344EAB}" srcOrd="3" destOrd="0" presId="urn:diagrams.loki3.com/BracketList"/>
    <dgm:cxn modelId="{AEFD29C5-B61C-4929-8508-B266959EEB91}" type="presParOf" srcId="{339F5A6A-7498-4FFC-8EAD-1F9E9C399EEC}" destId="{8C48A269-40B5-46D1-A27F-F31620C855AB}" srcOrd="9" destOrd="0" presId="urn:diagrams.loki3.com/BracketList"/>
    <dgm:cxn modelId="{F54D3942-893A-4774-9E5C-70DC370DD212}" type="presParOf" srcId="{339F5A6A-7498-4FFC-8EAD-1F9E9C399EEC}" destId="{CAD96BBA-DADC-438C-9646-185D4D68AB79}" srcOrd="10" destOrd="0" presId="urn:diagrams.loki3.com/BracketList"/>
    <dgm:cxn modelId="{95B0EF54-1B5F-4097-A935-C1E929AC8E96}" type="presParOf" srcId="{CAD96BBA-DADC-438C-9646-185D4D68AB79}" destId="{6E1FC786-35AF-401D-AF06-7AB745E7957A}" srcOrd="0" destOrd="0" presId="urn:diagrams.loki3.com/BracketList"/>
    <dgm:cxn modelId="{563A2295-F540-4BC1-AC1A-576E6A4D4B1D}" type="presParOf" srcId="{CAD96BBA-DADC-438C-9646-185D4D68AB79}" destId="{280D70D7-CA0D-43D4-820A-BEDB93A538F5}" srcOrd="1" destOrd="0" presId="urn:diagrams.loki3.com/BracketList"/>
    <dgm:cxn modelId="{355D2FAC-7CC9-447E-8823-D08495548038}" type="presParOf" srcId="{CAD96BBA-DADC-438C-9646-185D4D68AB79}" destId="{1334A2EE-7077-4368-90AC-508926A05866}" srcOrd="2" destOrd="0" presId="urn:diagrams.loki3.com/BracketList"/>
    <dgm:cxn modelId="{57AA76B6-DBA3-4BBD-B7ED-E1A8835CB39D}" type="presParOf" srcId="{CAD96BBA-DADC-438C-9646-185D4D68AB79}" destId="{7111DAC7-9BC2-4B7A-886A-3A99EB1A14A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AD78DB-DBFA-4224-80E9-8FC5E00C7B4A}" type="doc">
      <dgm:prSet loTypeId="urn:microsoft.com/office/officeart/2005/8/layout/hList6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id-ID"/>
        </a:p>
      </dgm:t>
    </dgm:pt>
    <dgm:pt modelId="{B59DC663-6110-499C-888A-EA71871DBF27}">
      <dgm:prSet custT="1"/>
      <dgm:spPr/>
      <dgm:t>
        <a:bodyPr/>
        <a:lstStyle/>
        <a:p>
          <a:pPr rtl="0"/>
          <a:r>
            <a:rPr lang="en-US" sz="1800" dirty="0" err="1" smtClean="0"/>
            <a:t>Bukan</a:t>
          </a:r>
          <a:r>
            <a:rPr lang="en-US" sz="1800" dirty="0" smtClean="0"/>
            <a:t> </a:t>
          </a:r>
          <a:r>
            <a:rPr lang="en-US" sz="1800" dirty="0" err="1" smtClean="0"/>
            <a:t>merupakan</a:t>
          </a:r>
          <a:r>
            <a:rPr lang="en-US" sz="1800" dirty="0" smtClean="0"/>
            <a:t> </a:t>
          </a:r>
          <a:r>
            <a:rPr lang="en-US" sz="1800" dirty="0" err="1" smtClean="0"/>
            <a:t>bagian</a:t>
          </a:r>
          <a:r>
            <a:rPr lang="en-US" sz="1800" dirty="0" smtClean="0"/>
            <a:t> </a:t>
          </a:r>
          <a:r>
            <a:rPr lang="en-US" sz="1800" dirty="0" err="1" smtClean="0"/>
            <a:t>dari</a:t>
          </a:r>
          <a:r>
            <a:rPr lang="en-US" sz="1800" dirty="0" smtClean="0"/>
            <a:t> </a:t>
          </a:r>
          <a:r>
            <a:rPr lang="en-US" sz="1800" dirty="0" err="1" smtClean="0"/>
            <a:t>tugas</a:t>
          </a:r>
          <a:r>
            <a:rPr lang="en-US" sz="1800" dirty="0" smtClean="0"/>
            <a:t> </a:t>
          </a:r>
          <a:r>
            <a:rPr lang="en-US" sz="1800" dirty="0" err="1" smtClean="0"/>
            <a:t>pokok</a:t>
          </a:r>
          <a:r>
            <a:rPr lang="en-US" sz="1800" dirty="0" smtClean="0"/>
            <a:t> </a:t>
          </a:r>
          <a:r>
            <a:rPr lang="en-US" sz="1800" dirty="0" err="1" smtClean="0"/>
            <a:t>Satker</a:t>
          </a:r>
          <a:endParaRPr lang="id-ID" sz="1800" dirty="0"/>
        </a:p>
      </dgm:t>
    </dgm:pt>
    <dgm:pt modelId="{0CE12425-1554-402F-9A8C-98EB4557BA97}" type="parTrans" cxnId="{F9B8D070-5345-4F5C-BBA0-E4D1737ADB06}">
      <dgm:prSet/>
      <dgm:spPr/>
      <dgm:t>
        <a:bodyPr/>
        <a:lstStyle/>
        <a:p>
          <a:endParaRPr lang="id-ID" sz="2000"/>
        </a:p>
      </dgm:t>
    </dgm:pt>
    <dgm:pt modelId="{06C0C91C-FCE5-4524-9E96-9067979C308E}" type="sibTrans" cxnId="{F9B8D070-5345-4F5C-BBA0-E4D1737ADB06}">
      <dgm:prSet/>
      <dgm:spPr/>
      <dgm:t>
        <a:bodyPr/>
        <a:lstStyle/>
        <a:p>
          <a:endParaRPr lang="id-ID" sz="2000"/>
        </a:p>
      </dgm:t>
    </dgm:pt>
    <dgm:pt modelId="{6BF02165-47AE-4D3B-A7B5-EA582C77BC2A}">
      <dgm:prSet custT="1"/>
      <dgm:spPr/>
      <dgm:t>
        <a:bodyPr/>
        <a:lstStyle/>
        <a:p>
          <a:pPr rtl="0"/>
          <a:r>
            <a:rPr lang="en-US" sz="1800" dirty="0" err="1" smtClean="0"/>
            <a:t>Memberikan</a:t>
          </a:r>
          <a:r>
            <a:rPr lang="en-US" sz="1800" dirty="0" smtClean="0"/>
            <a:t> </a:t>
          </a:r>
          <a:r>
            <a:rPr lang="en-US" sz="1800" dirty="0" err="1" smtClean="0"/>
            <a:t>manfaat</a:t>
          </a:r>
          <a:endParaRPr lang="id-ID" sz="1800" dirty="0"/>
        </a:p>
      </dgm:t>
    </dgm:pt>
    <dgm:pt modelId="{B13EE5D1-23C6-40BB-B717-B5BE3768F3D4}" type="parTrans" cxnId="{3FEBA62B-876F-4D1A-8D4E-EF648E930A16}">
      <dgm:prSet/>
      <dgm:spPr/>
      <dgm:t>
        <a:bodyPr/>
        <a:lstStyle/>
        <a:p>
          <a:endParaRPr lang="id-ID" sz="2000"/>
        </a:p>
      </dgm:t>
    </dgm:pt>
    <dgm:pt modelId="{AEA5C1A9-B0EE-4F35-A1E8-C1D6A0458795}" type="sibTrans" cxnId="{3FEBA62B-876F-4D1A-8D4E-EF648E930A16}">
      <dgm:prSet/>
      <dgm:spPr/>
      <dgm:t>
        <a:bodyPr/>
        <a:lstStyle/>
        <a:p>
          <a:endParaRPr lang="id-ID" sz="2000"/>
        </a:p>
      </dgm:t>
    </dgm:pt>
    <dgm:pt modelId="{325C31A8-B34D-44E8-87D6-206A9E9E07EF}">
      <dgm:prSet custT="1"/>
      <dgm:spPr/>
      <dgm:t>
        <a:bodyPr/>
        <a:lstStyle/>
        <a:p>
          <a:pPr rtl="0"/>
          <a:r>
            <a:rPr lang="en-US" sz="1800" dirty="0" err="1" smtClean="0"/>
            <a:t>Mengkampa</a:t>
          </a:r>
          <a:r>
            <a:rPr lang="id-ID" sz="1800" dirty="0" smtClean="0"/>
            <a:t>-</a:t>
          </a:r>
          <a:r>
            <a:rPr lang="en-US" sz="1800" dirty="0" err="1" smtClean="0"/>
            <a:t>nyekan</a:t>
          </a:r>
          <a:r>
            <a:rPr lang="en-US" sz="1800" dirty="0" smtClean="0"/>
            <a:t> OJK</a:t>
          </a:r>
          <a:endParaRPr lang="id-ID" sz="1800" dirty="0"/>
        </a:p>
      </dgm:t>
    </dgm:pt>
    <dgm:pt modelId="{E6013556-7FDE-4CE6-8F19-FF7EB555DA3C}" type="parTrans" cxnId="{D3C4BD6C-865B-43CB-89E8-11D922708DEE}">
      <dgm:prSet/>
      <dgm:spPr/>
      <dgm:t>
        <a:bodyPr/>
        <a:lstStyle/>
        <a:p>
          <a:endParaRPr lang="id-ID" sz="2000"/>
        </a:p>
      </dgm:t>
    </dgm:pt>
    <dgm:pt modelId="{23700796-C724-4EE6-B259-48DD1315E38B}" type="sibTrans" cxnId="{D3C4BD6C-865B-43CB-89E8-11D922708DEE}">
      <dgm:prSet/>
      <dgm:spPr/>
      <dgm:t>
        <a:bodyPr/>
        <a:lstStyle/>
        <a:p>
          <a:endParaRPr lang="id-ID" sz="2000"/>
        </a:p>
      </dgm:t>
    </dgm:pt>
    <dgm:pt modelId="{377F2730-0774-4223-B36C-9353740D0DFD}">
      <dgm:prSet custT="1"/>
      <dgm:spPr/>
      <dgm:t>
        <a:bodyPr/>
        <a:lstStyle/>
        <a:p>
          <a:pPr rtl="0"/>
          <a:r>
            <a:rPr lang="en-US" sz="1800" dirty="0" err="1" smtClean="0"/>
            <a:t>Kreatif</a:t>
          </a:r>
          <a:endParaRPr lang="id-ID" sz="1800" dirty="0"/>
        </a:p>
      </dgm:t>
    </dgm:pt>
    <dgm:pt modelId="{001EFAA1-527C-4B70-B589-76FF04467F7E}" type="parTrans" cxnId="{A28E3BE3-1411-4EDF-8D29-5133FD9CF9EF}">
      <dgm:prSet/>
      <dgm:spPr/>
      <dgm:t>
        <a:bodyPr/>
        <a:lstStyle/>
        <a:p>
          <a:endParaRPr lang="id-ID" sz="2000"/>
        </a:p>
      </dgm:t>
    </dgm:pt>
    <dgm:pt modelId="{87A7B993-FB91-47F1-B642-06151541ED4D}" type="sibTrans" cxnId="{A28E3BE3-1411-4EDF-8D29-5133FD9CF9EF}">
      <dgm:prSet/>
      <dgm:spPr/>
      <dgm:t>
        <a:bodyPr/>
        <a:lstStyle/>
        <a:p>
          <a:endParaRPr lang="id-ID" sz="2000"/>
        </a:p>
      </dgm:t>
    </dgm:pt>
    <dgm:pt modelId="{26DABE25-D58A-431B-A000-7C305B555EB9}">
      <dgm:prSet custT="1"/>
      <dgm:spPr/>
      <dgm:t>
        <a:bodyPr/>
        <a:lstStyle/>
        <a:p>
          <a:pPr rtl="0"/>
          <a:r>
            <a:rPr lang="id-ID" sz="1800" dirty="0" smtClean="0"/>
            <a:t>Dapat melibatkan </a:t>
          </a:r>
          <a:r>
            <a:rPr lang="id-ID" sz="1800" i="1" dirty="0" smtClean="0"/>
            <a:t>stakeholders</a:t>
          </a:r>
          <a:endParaRPr lang="id-ID" sz="1800" i="1" dirty="0"/>
        </a:p>
      </dgm:t>
    </dgm:pt>
    <dgm:pt modelId="{43423B1C-C7A0-47F4-BBCE-A011A408EE8D}" type="parTrans" cxnId="{05408E43-45D1-4D83-B6BA-616EE4B09D36}">
      <dgm:prSet/>
      <dgm:spPr/>
      <dgm:t>
        <a:bodyPr/>
        <a:lstStyle/>
        <a:p>
          <a:endParaRPr lang="id-ID" sz="2000"/>
        </a:p>
      </dgm:t>
    </dgm:pt>
    <dgm:pt modelId="{B700612C-7199-45A7-8B68-794C8EBF2222}" type="sibTrans" cxnId="{05408E43-45D1-4D83-B6BA-616EE4B09D36}">
      <dgm:prSet/>
      <dgm:spPr/>
      <dgm:t>
        <a:bodyPr/>
        <a:lstStyle/>
        <a:p>
          <a:endParaRPr lang="id-ID" sz="2000"/>
        </a:p>
      </dgm:t>
    </dgm:pt>
    <dgm:pt modelId="{DABB9C63-76C1-4776-8361-889D7068B138}" type="pres">
      <dgm:prSet presAssocID="{0FAD78DB-DBFA-4224-80E9-8FC5E00C7B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27707310-66D9-4A54-965A-5B6E369BFA80}" type="pres">
      <dgm:prSet presAssocID="{B59DC663-6110-499C-888A-EA71871DBF2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7EE05D8-4347-4EB0-AA18-12D42C0E21C0}" type="pres">
      <dgm:prSet presAssocID="{06C0C91C-FCE5-4524-9E96-9067979C308E}" presName="sibTrans" presStyleCnt="0"/>
      <dgm:spPr/>
      <dgm:t>
        <a:bodyPr/>
        <a:lstStyle/>
        <a:p>
          <a:endParaRPr lang="id-ID"/>
        </a:p>
      </dgm:t>
    </dgm:pt>
    <dgm:pt modelId="{66A6EB36-86C7-4547-B4C0-ADB28B87B7DD}" type="pres">
      <dgm:prSet presAssocID="{6BF02165-47AE-4D3B-A7B5-EA582C77BC2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ACB226E-9D52-4834-94EC-CEE2E5222D2F}" type="pres">
      <dgm:prSet presAssocID="{AEA5C1A9-B0EE-4F35-A1E8-C1D6A0458795}" presName="sibTrans" presStyleCnt="0"/>
      <dgm:spPr/>
      <dgm:t>
        <a:bodyPr/>
        <a:lstStyle/>
        <a:p>
          <a:endParaRPr lang="id-ID"/>
        </a:p>
      </dgm:t>
    </dgm:pt>
    <dgm:pt modelId="{347D4DEA-07BA-4845-ADC3-BDCB71308DFC}" type="pres">
      <dgm:prSet presAssocID="{325C31A8-B34D-44E8-87D6-206A9E9E07E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34DA4F6-8E9B-4EBC-8E61-A03C227212C7}" type="pres">
      <dgm:prSet presAssocID="{23700796-C724-4EE6-B259-48DD1315E38B}" presName="sibTrans" presStyleCnt="0"/>
      <dgm:spPr/>
      <dgm:t>
        <a:bodyPr/>
        <a:lstStyle/>
        <a:p>
          <a:endParaRPr lang="id-ID"/>
        </a:p>
      </dgm:t>
    </dgm:pt>
    <dgm:pt modelId="{ADD47594-E0B1-42A6-A15C-3A2B1644869D}" type="pres">
      <dgm:prSet presAssocID="{377F2730-0774-4223-B36C-9353740D0DF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E2A644B-165E-4204-AB5A-2280C7445531}" type="pres">
      <dgm:prSet presAssocID="{87A7B993-FB91-47F1-B642-06151541ED4D}" presName="sibTrans" presStyleCnt="0"/>
      <dgm:spPr/>
      <dgm:t>
        <a:bodyPr/>
        <a:lstStyle/>
        <a:p>
          <a:endParaRPr lang="id-ID"/>
        </a:p>
      </dgm:t>
    </dgm:pt>
    <dgm:pt modelId="{BC5EE30D-A25A-40C7-B395-0C7665BB1BC8}" type="pres">
      <dgm:prSet presAssocID="{26DABE25-D58A-431B-A000-7C305B555EB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5E2D2F16-EA02-434C-8130-4E8851C83603}" type="presOf" srcId="{377F2730-0774-4223-B36C-9353740D0DFD}" destId="{ADD47594-E0B1-42A6-A15C-3A2B1644869D}" srcOrd="0" destOrd="0" presId="urn:microsoft.com/office/officeart/2005/8/layout/hList6"/>
    <dgm:cxn modelId="{B24654C5-ADF6-4CF8-B8DA-B50B6CF19617}" type="presOf" srcId="{B59DC663-6110-499C-888A-EA71871DBF27}" destId="{27707310-66D9-4A54-965A-5B6E369BFA80}" srcOrd="0" destOrd="0" presId="urn:microsoft.com/office/officeart/2005/8/layout/hList6"/>
    <dgm:cxn modelId="{4327BEDA-D31C-424D-AC40-815A9D9F131E}" type="presOf" srcId="{0FAD78DB-DBFA-4224-80E9-8FC5E00C7B4A}" destId="{DABB9C63-76C1-4776-8361-889D7068B138}" srcOrd="0" destOrd="0" presId="urn:microsoft.com/office/officeart/2005/8/layout/hList6"/>
    <dgm:cxn modelId="{3FEBA62B-876F-4D1A-8D4E-EF648E930A16}" srcId="{0FAD78DB-DBFA-4224-80E9-8FC5E00C7B4A}" destId="{6BF02165-47AE-4D3B-A7B5-EA582C77BC2A}" srcOrd="1" destOrd="0" parTransId="{B13EE5D1-23C6-40BB-B717-B5BE3768F3D4}" sibTransId="{AEA5C1A9-B0EE-4F35-A1E8-C1D6A0458795}"/>
    <dgm:cxn modelId="{A28E3BE3-1411-4EDF-8D29-5133FD9CF9EF}" srcId="{0FAD78DB-DBFA-4224-80E9-8FC5E00C7B4A}" destId="{377F2730-0774-4223-B36C-9353740D0DFD}" srcOrd="3" destOrd="0" parTransId="{001EFAA1-527C-4B70-B589-76FF04467F7E}" sibTransId="{87A7B993-FB91-47F1-B642-06151541ED4D}"/>
    <dgm:cxn modelId="{FF25273F-503A-48B1-9CD5-DCFB69F2A7FD}" type="presOf" srcId="{26DABE25-D58A-431B-A000-7C305B555EB9}" destId="{BC5EE30D-A25A-40C7-B395-0C7665BB1BC8}" srcOrd="0" destOrd="0" presId="urn:microsoft.com/office/officeart/2005/8/layout/hList6"/>
    <dgm:cxn modelId="{D3C4BD6C-865B-43CB-89E8-11D922708DEE}" srcId="{0FAD78DB-DBFA-4224-80E9-8FC5E00C7B4A}" destId="{325C31A8-B34D-44E8-87D6-206A9E9E07EF}" srcOrd="2" destOrd="0" parTransId="{E6013556-7FDE-4CE6-8F19-FF7EB555DA3C}" sibTransId="{23700796-C724-4EE6-B259-48DD1315E38B}"/>
    <dgm:cxn modelId="{F9B8D070-5345-4F5C-BBA0-E4D1737ADB06}" srcId="{0FAD78DB-DBFA-4224-80E9-8FC5E00C7B4A}" destId="{B59DC663-6110-499C-888A-EA71871DBF27}" srcOrd="0" destOrd="0" parTransId="{0CE12425-1554-402F-9A8C-98EB4557BA97}" sibTransId="{06C0C91C-FCE5-4524-9E96-9067979C308E}"/>
    <dgm:cxn modelId="{8C926FEC-1BCF-4FEA-B7C7-D89AB8A4E39E}" type="presOf" srcId="{325C31A8-B34D-44E8-87D6-206A9E9E07EF}" destId="{347D4DEA-07BA-4845-ADC3-BDCB71308DFC}" srcOrd="0" destOrd="0" presId="urn:microsoft.com/office/officeart/2005/8/layout/hList6"/>
    <dgm:cxn modelId="{5C8960F6-DC12-4323-8026-E0359D44F7B8}" type="presOf" srcId="{6BF02165-47AE-4D3B-A7B5-EA582C77BC2A}" destId="{66A6EB36-86C7-4547-B4C0-ADB28B87B7DD}" srcOrd="0" destOrd="0" presId="urn:microsoft.com/office/officeart/2005/8/layout/hList6"/>
    <dgm:cxn modelId="{05408E43-45D1-4D83-B6BA-616EE4B09D36}" srcId="{0FAD78DB-DBFA-4224-80E9-8FC5E00C7B4A}" destId="{26DABE25-D58A-431B-A000-7C305B555EB9}" srcOrd="4" destOrd="0" parTransId="{43423B1C-C7A0-47F4-BBCE-A011A408EE8D}" sibTransId="{B700612C-7199-45A7-8B68-794C8EBF2222}"/>
    <dgm:cxn modelId="{8C024969-177D-4E2F-8641-F2EF44C86EAD}" type="presParOf" srcId="{DABB9C63-76C1-4776-8361-889D7068B138}" destId="{27707310-66D9-4A54-965A-5B6E369BFA80}" srcOrd="0" destOrd="0" presId="urn:microsoft.com/office/officeart/2005/8/layout/hList6"/>
    <dgm:cxn modelId="{761C701F-10CE-4156-9901-C6A7B2CEF44A}" type="presParOf" srcId="{DABB9C63-76C1-4776-8361-889D7068B138}" destId="{F7EE05D8-4347-4EB0-AA18-12D42C0E21C0}" srcOrd="1" destOrd="0" presId="urn:microsoft.com/office/officeart/2005/8/layout/hList6"/>
    <dgm:cxn modelId="{3A275BD7-1DCA-4E90-BB18-0086EB6EE539}" type="presParOf" srcId="{DABB9C63-76C1-4776-8361-889D7068B138}" destId="{66A6EB36-86C7-4547-B4C0-ADB28B87B7DD}" srcOrd="2" destOrd="0" presId="urn:microsoft.com/office/officeart/2005/8/layout/hList6"/>
    <dgm:cxn modelId="{CFB03153-198A-4751-A757-CAF04798B8D1}" type="presParOf" srcId="{DABB9C63-76C1-4776-8361-889D7068B138}" destId="{4ACB226E-9D52-4834-94EC-CEE2E5222D2F}" srcOrd="3" destOrd="0" presId="urn:microsoft.com/office/officeart/2005/8/layout/hList6"/>
    <dgm:cxn modelId="{4BCF6D34-0115-4EB1-A2F4-7DE1360291FD}" type="presParOf" srcId="{DABB9C63-76C1-4776-8361-889D7068B138}" destId="{347D4DEA-07BA-4845-ADC3-BDCB71308DFC}" srcOrd="4" destOrd="0" presId="urn:microsoft.com/office/officeart/2005/8/layout/hList6"/>
    <dgm:cxn modelId="{71E0C2CD-7A4A-4035-9081-FA1323EFAC28}" type="presParOf" srcId="{DABB9C63-76C1-4776-8361-889D7068B138}" destId="{F34DA4F6-8E9B-4EBC-8E61-A03C227212C7}" srcOrd="5" destOrd="0" presId="urn:microsoft.com/office/officeart/2005/8/layout/hList6"/>
    <dgm:cxn modelId="{E1EC470D-D2C3-49CD-918D-EFA9E7FFBA97}" type="presParOf" srcId="{DABB9C63-76C1-4776-8361-889D7068B138}" destId="{ADD47594-E0B1-42A6-A15C-3A2B1644869D}" srcOrd="6" destOrd="0" presId="urn:microsoft.com/office/officeart/2005/8/layout/hList6"/>
    <dgm:cxn modelId="{AD5B93C3-3657-4391-B916-C89891BEB92C}" type="presParOf" srcId="{DABB9C63-76C1-4776-8361-889D7068B138}" destId="{AE2A644B-165E-4204-AB5A-2280C7445531}" srcOrd="7" destOrd="0" presId="urn:microsoft.com/office/officeart/2005/8/layout/hList6"/>
    <dgm:cxn modelId="{EF4EF18D-65BC-4746-8876-F111C1D0B376}" type="presParOf" srcId="{DABB9C63-76C1-4776-8361-889D7068B138}" destId="{BC5EE30D-A25A-40C7-B395-0C7665BB1BC8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A79308-AAB8-4920-9D2D-F8EE84167DE7}" type="doc">
      <dgm:prSet loTypeId="urn:microsoft.com/office/officeart/2005/8/layout/hList7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id-ID"/>
        </a:p>
      </dgm:t>
    </dgm:pt>
    <dgm:pt modelId="{751F3CC2-6E9B-4027-8982-23D47D17A811}">
      <dgm:prSet/>
      <dgm:spPr/>
      <dgm:t>
        <a:bodyPr/>
        <a:lstStyle/>
        <a:p>
          <a:pPr algn="ctr" rtl="0"/>
          <a:r>
            <a:rPr lang="en-US" b="1" smtClean="0"/>
            <a:t>Pengembangan prasarana umum</a:t>
          </a:r>
          <a:endParaRPr lang="id-ID"/>
        </a:p>
      </dgm:t>
    </dgm:pt>
    <dgm:pt modelId="{4510DBCC-DD4A-461A-962B-3C0AE3097D29}" type="parTrans" cxnId="{31C1CE47-A921-4EFD-8AB3-751C92E0834B}">
      <dgm:prSet/>
      <dgm:spPr/>
      <dgm:t>
        <a:bodyPr/>
        <a:lstStyle/>
        <a:p>
          <a:pPr algn="ctr"/>
          <a:endParaRPr lang="id-ID"/>
        </a:p>
      </dgm:t>
    </dgm:pt>
    <dgm:pt modelId="{48021B76-D08A-457B-AD36-B4EFBD6285A3}" type="sibTrans" cxnId="{31C1CE47-A921-4EFD-8AB3-751C92E0834B}">
      <dgm:prSet/>
      <dgm:spPr/>
      <dgm:t>
        <a:bodyPr/>
        <a:lstStyle/>
        <a:p>
          <a:pPr algn="ctr"/>
          <a:endParaRPr lang="id-ID"/>
        </a:p>
      </dgm:t>
    </dgm:pt>
    <dgm:pt modelId="{B2EC700B-FFC9-44F5-BE6C-9B8A465B61A2}">
      <dgm:prSet/>
      <dgm:spPr/>
      <dgm:t>
        <a:bodyPr/>
        <a:lstStyle/>
        <a:p>
          <a:pPr algn="ctr" rtl="0"/>
          <a:r>
            <a:rPr lang="en-US" smtClean="0"/>
            <a:t>Contoh: </a:t>
          </a:r>
          <a:r>
            <a:rPr lang="id-ID" smtClean="0"/>
            <a:t>memperbaiki trotoar</a:t>
          </a:r>
          <a:endParaRPr lang="id-ID"/>
        </a:p>
      </dgm:t>
    </dgm:pt>
    <dgm:pt modelId="{FFF5FE61-8629-4CE5-9BBA-C05AF5A2DC76}" type="parTrans" cxnId="{3C780B01-71D8-4C26-956D-EB6A8D4F6971}">
      <dgm:prSet/>
      <dgm:spPr/>
      <dgm:t>
        <a:bodyPr/>
        <a:lstStyle/>
        <a:p>
          <a:pPr algn="ctr"/>
          <a:endParaRPr lang="id-ID"/>
        </a:p>
      </dgm:t>
    </dgm:pt>
    <dgm:pt modelId="{F2D22ADC-142C-4C56-B594-8336E1F4D713}" type="sibTrans" cxnId="{3C780B01-71D8-4C26-956D-EB6A8D4F6971}">
      <dgm:prSet/>
      <dgm:spPr/>
      <dgm:t>
        <a:bodyPr/>
        <a:lstStyle/>
        <a:p>
          <a:pPr algn="ctr"/>
          <a:endParaRPr lang="id-ID"/>
        </a:p>
      </dgm:t>
    </dgm:pt>
    <dgm:pt modelId="{CEDBFBF4-255E-4529-B1CC-A90C2934CC83}">
      <dgm:prSet/>
      <dgm:spPr/>
      <dgm:t>
        <a:bodyPr/>
        <a:lstStyle/>
        <a:p>
          <a:pPr algn="ctr" rtl="0"/>
          <a:r>
            <a:rPr lang="en-US" b="1" smtClean="0"/>
            <a:t>Pemberdayaan masyarakat</a:t>
          </a:r>
          <a:endParaRPr lang="id-ID"/>
        </a:p>
      </dgm:t>
    </dgm:pt>
    <dgm:pt modelId="{B937E170-BB04-49F7-8ADE-76AB2F8F2E23}" type="parTrans" cxnId="{0BE146B1-45B7-4024-8214-223C191C1439}">
      <dgm:prSet/>
      <dgm:spPr/>
      <dgm:t>
        <a:bodyPr/>
        <a:lstStyle/>
        <a:p>
          <a:pPr algn="ctr"/>
          <a:endParaRPr lang="id-ID"/>
        </a:p>
      </dgm:t>
    </dgm:pt>
    <dgm:pt modelId="{01F0AD06-FC27-4B64-B542-07662D2C3948}" type="sibTrans" cxnId="{0BE146B1-45B7-4024-8214-223C191C1439}">
      <dgm:prSet/>
      <dgm:spPr/>
      <dgm:t>
        <a:bodyPr/>
        <a:lstStyle/>
        <a:p>
          <a:pPr algn="ctr"/>
          <a:endParaRPr lang="id-ID"/>
        </a:p>
      </dgm:t>
    </dgm:pt>
    <dgm:pt modelId="{BAD575BC-E61F-4BC0-BE2D-5D3E1E637196}">
      <dgm:prSet/>
      <dgm:spPr/>
      <dgm:t>
        <a:bodyPr/>
        <a:lstStyle/>
        <a:p>
          <a:pPr algn="ctr" rtl="0"/>
          <a:r>
            <a:rPr lang="en-US" smtClean="0"/>
            <a:t>Contoh: </a:t>
          </a:r>
          <a:r>
            <a:rPr lang="id-ID" smtClean="0"/>
            <a:t>mengajar, pelatihan wirausaha</a:t>
          </a:r>
          <a:endParaRPr lang="id-ID"/>
        </a:p>
      </dgm:t>
    </dgm:pt>
    <dgm:pt modelId="{BD4B3066-4771-42C1-A5F5-3548D071EE4A}" type="parTrans" cxnId="{8CF50EE4-6915-4639-9291-94E7474534A0}">
      <dgm:prSet/>
      <dgm:spPr/>
      <dgm:t>
        <a:bodyPr/>
        <a:lstStyle/>
        <a:p>
          <a:pPr algn="ctr"/>
          <a:endParaRPr lang="id-ID"/>
        </a:p>
      </dgm:t>
    </dgm:pt>
    <dgm:pt modelId="{A2881FB1-598D-4053-8A61-804AC44207C5}" type="sibTrans" cxnId="{8CF50EE4-6915-4639-9291-94E7474534A0}">
      <dgm:prSet/>
      <dgm:spPr/>
      <dgm:t>
        <a:bodyPr/>
        <a:lstStyle/>
        <a:p>
          <a:pPr algn="ctr"/>
          <a:endParaRPr lang="id-ID"/>
        </a:p>
      </dgm:t>
    </dgm:pt>
    <dgm:pt modelId="{7155AA8C-B7F1-44ED-A021-B2C402E697B1}">
      <dgm:prSet/>
      <dgm:spPr/>
      <dgm:t>
        <a:bodyPr/>
        <a:lstStyle/>
        <a:p>
          <a:pPr algn="ctr" rtl="0"/>
          <a:r>
            <a:rPr lang="en-US" b="1" smtClean="0"/>
            <a:t>Kegiatan sosial</a:t>
          </a:r>
          <a:r>
            <a:rPr lang="id-ID" b="1" smtClean="0"/>
            <a:t> </a:t>
          </a:r>
          <a:endParaRPr lang="id-ID"/>
        </a:p>
      </dgm:t>
    </dgm:pt>
    <dgm:pt modelId="{626BCCC4-4672-4960-84F1-4DBB1DBA2303}" type="parTrans" cxnId="{DC6F6233-F940-413B-862D-E6B80A70DD36}">
      <dgm:prSet/>
      <dgm:spPr/>
      <dgm:t>
        <a:bodyPr/>
        <a:lstStyle/>
        <a:p>
          <a:pPr algn="ctr"/>
          <a:endParaRPr lang="id-ID"/>
        </a:p>
      </dgm:t>
    </dgm:pt>
    <dgm:pt modelId="{E31CFB2D-A142-4CF3-8F10-608ED75B8BDC}" type="sibTrans" cxnId="{DC6F6233-F940-413B-862D-E6B80A70DD36}">
      <dgm:prSet/>
      <dgm:spPr/>
      <dgm:t>
        <a:bodyPr/>
        <a:lstStyle/>
        <a:p>
          <a:pPr algn="ctr"/>
          <a:endParaRPr lang="id-ID"/>
        </a:p>
      </dgm:t>
    </dgm:pt>
    <dgm:pt modelId="{078CFEE4-C312-46BC-BD2E-37D07E3D8AD5}">
      <dgm:prSet/>
      <dgm:spPr/>
      <dgm:t>
        <a:bodyPr/>
        <a:lstStyle/>
        <a:p>
          <a:pPr algn="ctr" rtl="0"/>
          <a:r>
            <a:rPr lang="en-US" smtClean="0"/>
            <a:t>Contoh: </a:t>
          </a:r>
          <a:r>
            <a:rPr lang="id-ID" smtClean="0"/>
            <a:t>bantuan untuk anak yatim piatu</a:t>
          </a:r>
          <a:endParaRPr lang="id-ID"/>
        </a:p>
      </dgm:t>
    </dgm:pt>
    <dgm:pt modelId="{74C9943D-B6DE-4D46-AB39-0703B84B9F5F}" type="parTrans" cxnId="{FE03B27F-04BA-48B4-A686-2A49DF043520}">
      <dgm:prSet/>
      <dgm:spPr/>
      <dgm:t>
        <a:bodyPr/>
        <a:lstStyle/>
        <a:p>
          <a:pPr algn="ctr"/>
          <a:endParaRPr lang="id-ID"/>
        </a:p>
      </dgm:t>
    </dgm:pt>
    <dgm:pt modelId="{0DD01F43-FB9B-4777-97F4-20CCBD08B0AE}" type="sibTrans" cxnId="{FE03B27F-04BA-48B4-A686-2A49DF043520}">
      <dgm:prSet/>
      <dgm:spPr/>
      <dgm:t>
        <a:bodyPr/>
        <a:lstStyle/>
        <a:p>
          <a:pPr algn="ctr"/>
          <a:endParaRPr lang="id-ID"/>
        </a:p>
      </dgm:t>
    </dgm:pt>
    <dgm:pt modelId="{F2E6C033-CA51-4002-B3F5-923BBED0AD6F}">
      <dgm:prSet/>
      <dgm:spPr/>
      <dgm:t>
        <a:bodyPr/>
        <a:lstStyle/>
        <a:p>
          <a:pPr algn="ctr" rtl="0"/>
          <a:r>
            <a:rPr lang="en-US" b="1" smtClean="0"/>
            <a:t>Lingkungan</a:t>
          </a:r>
          <a:r>
            <a:rPr lang="id-ID" b="1" smtClean="0"/>
            <a:t> </a:t>
          </a:r>
          <a:endParaRPr lang="id-ID"/>
        </a:p>
      </dgm:t>
    </dgm:pt>
    <dgm:pt modelId="{187F81B2-FE02-4E12-862C-7F795EA377EB}" type="parTrans" cxnId="{861DAD60-8CFE-4137-86F8-E1C53065E258}">
      <dgm:prSet/>
      <dgm:spPr/>
      <dgm:t>
        <a:bodyPr/>
        <a:lstStyle/>
        <a:p>
          <a:pPr algn="ctr"/>
          <a:endParaRPr lang="id-ID"/>
        </a:p>
      </dgm:t>
    </dgm:pt>
    <dgm:pt modelId="{38B9BE23-6FE7-447A-B2AC-5EAE9F777BCE}" type="sibTrans" cxnId="{861DAD60-8CFE-4137-86F8-E1C53065E258}">
      <dgm:prSet/>
      <dgm:spPr/>
      <dgm:t>
        <a:bodyPr/>
        <a:lstStyle/>
        <a:p>
          <a:pPr algn="ctr"/>
          <a:endParaRPr lang="id-ID"/>
        </a:p>
      </dgm:t>
    </dgm:pt>
    <dgm:pt modelId="{6340E9F7-7D53-45D6-9A86-EB07D364A3E2}">
      <dgm:prSet/>
      <dgm:spPr/>
      <dgm:t>
        <a:bodyPr/>
        <a:lstStyle/>
        <a:p>
          <a:pPr algn="ctr" rtl="0"/>
          <a:r>
            <a:rPr lang="en-US" smtClean="0"/>
            <a:t>Contoh: </a:t>
          </a:r>
          <a:r>
            <a:rPr lang="id-ID" smtClean="0"/>
            <a:t>kebersihan</a:t>
          </a:r>
          <a:endParaRPr lang="id-ID"/>
        </a:p>
      </dgm:t>
    </dgm:pt>
    <dgm:pt modelId="{C85D94F2-560C-41F8-999C-8C5C504A367B}" type="parTrans" cxnId="{B25D4DB7-E96D-43F1-AD52-3E16DF09DA52}">
      <dgm:prSet/>
      <dgm:spPr/>
      <dgm:t>
        <a:bodyPr/>
        <a:lstStyle/>
        <a:p>
          <a:pPr algn="ctr"/>
          <a:endParaRPr lang="id-ID"/>
        </a:p>
      </dgm:t>
    </dgm:pt>
    <dgm:pt modelId="{C06C9385-CA13-4F88-A221-3DF2FBC68CA7}" type="sibTrans" cxnId="{B25D4DB7-E96D-43F1-AD52-3E16DF09DA52}">
      <dgm:prSet/>
      <dgm:spPr/>
      <dgm:t>
        <a:bodyPr/>
        <a:lstStyle/>
        <a:p>
          <a:pPr algn="ctr"/>
          <a:endParaRPr lang="id-ID"/>
        </a:p>
      </dgm:t>
    </dgm:pt>
    <dgm:pt modelId="{0E8098DB-C88A-4C85-9E18-A640902A236B}" type="pres">
      <dgm:prSet presAssocID="{52A79308-AAB8-4920-9D2D-F8EE84167DE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2FAB70D9-B58D-423A-8E78-04174FADFC4A}" type="pres">
      <dgm:prSet presAssocID="{52A79308-AAB8-4920-9D2D-F8EE84167DE7}" presName="fgShape" presStyleLbl="fgShp" presStyleIdx="0" presStyleCnt="1"/>
      <dgm:spPr/>
    </dgm:pt>
    <dgm:pt modelId="{87047E31-D140-4635-A54F-2498429FE658}" type="pres">
      <dgm:prSet presAssocID="{52A79308-AAB8-4920-9D2D-F8EE84167DE7}" presName="linComp" presStyleCnt="0"/>
      <dgm:spPr/>
    </dgm:pt>
    <dgm:pt modelId="{7D297738-58E5-479D-B473-C2DB06DA59B0}" type="pres">
      <dgm:prSet presAssocID="{751F3CC2-6E9B-4027-8982-23D47D17A811}" presName="compNode" presStyleCnt="0"/>
      <dgm:spPr/>
    </dgm:pt>
    <dgm:pt modelId="{E63E2DA4-943C-425B-96BD-9B7DDF0AA834}" type="pres">
      <dgm:prSet presAssocID="{751F3CC2-6E9B-4027-8982-23D47D17A811}" presName="bkgdShape" presStyleLbl="node1" presStyleIdx="0" presStyleCnt="4"/>
      <dgm:spPr/>
      <dgm:t>
        <a:bodyPr/>
        <a:lstStyle/>
        <a:p>
          <a:endParaRPr lang="id-ID"/>
        </a:p>
      </dgm:t>
    </dgm:pt>
    <dgm:pt modelId="{451DB786-17EA-4BB3-BCD5-3429920BCA9A}" type="pres">
      <dgm:prSet presAssocID="{751F3CC2-6E9B-4027-8982-23D47D17A811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1773788-38D3-41BB-B13F-4F8C40340CDC}" type="pres">
      <dgm:prSet presAssocID="{751F3CC2-6E9B-4027-8982-23D47D17A811}" presName="invisiNode" presStyleLbl="node1" presStyleIdx="0" presStyleCnt="4"/>
      <dgm:spPr/>
    </dgm:pt>
    <dgm:pt modelId="{0740CAD2-8C76-474E-96A6-8EF904EF1B32}" type="pres">
      <dgm:prSet presAssocID="{751F3CC2-6E9B-4027-8982-23D47D17A811}" presName="imagNode" presStyleLbl="fgImgPlace1" presStyleIdx="0" presStyleCnt="4"/>
      <dgm:spPr/>
    </dgm:pt>
    <dgm:pt modelId="{B2084357-7551-4AE5-80DB-246F3005F648}" type="pres">
      <dgm:prSet presAssocID="{48021B76-D08A-457B-AD36-B4EFBD6285A3}" presName="sibTrans" presStyleLbl="sibTrans2D1" presStyleIdx="0" presStyleCnt="0"/>
      <dgm:spPr/>
      <dgm:t>
        <a:bodyPr/>
        <a:lstStyle/>
        <a:p>
          <a:endParaRPr lang="id-ID"/>
        </a:p>
      </dgm:t>
    </dgm:pt>
    <dgm:pt modelId="{B7E634F0-E7FA-493F-A22D-00A614D17E94}" type="pres">
      <dgm:prSet presAssocID="{CEDBFBF4-255E-4529-B1CC-A90C2934CC83}" presName="compNode" presStyleCnt="0"/>
      <dgm:spPr/>
    </dgm:pt>
    <dgm:pt modelId="{39CB06B8-B2A0-4EC0-8515-A4BDD5BC576E}" type="pres">
      <dgm:prSet presAssocID="{CEDBFBF4-255E-4529-B1CC-A90C2934CC83}" presName="bkgdShape" presStyleLbl="node1" presStyleIdx="1" presStyleCnt="4"/>
      <dgm:spPr/>
      <dgm:t>
        <a:bodyPr/>
        <a:lstStyle/>
        <a:p>
          <a:endParaRPr lang="id-ID"/>
        </a:p>
      </dgm:t>
    </dgm:pt>
    <dgm:pt modelId="{4EB00EBE-862C-44E4-916B-6A9D2CBACE37}" type="pres">
      <dgm:prSet presAssocID="{CEDBFBF4-255E-4529-B1CC-A90C2934CC83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DBD103F-34DD-4896-99CE-EC2427C55CFF}" type="pres">
      <dgm:prSet presAssocID="{CEDBFBF4-255E-4529-B1CC-A90C2934CC83}" presName="invisiNode" presStyleLbl="node1" presStyleIdx="1" presStyleCnt="4"/>
      <dgm:spPr/>
    </dgm:pt>
    <dgm:pt modelId="{22890D1C-D3A3-4FE4-A7D9-DB76747F8C0F}" type="pres">
      <dgm:prSet presAssocID="{CEDBFBF4-255E-4529-B1CC-A90C2934CC83}" presName="imagNode" presStyleLbl="fgImgPlace1" presStyleIdx="1" presStyleCnt="4"/>
      <dgm:spPr/>
    </dgm:pt>
    <dgm:pt modelId="{5BB5748E-F2ED-4EA3-9533-4BA53F1AEE3B}" type="pres">
      <dgm:prSet presAssocID="{01F0AD06-FC27-4B64-B542-07662D2C3948}" presName="sibTrans" presStyleLbl="sibTrans2D1" presStyleIdx="0" presStyleCnt="0"/>
      <dgm:spPr/>
      <dgm:t>
        <a:bodyPr/>
        <a:lstStyle/>
        <a:p>
          <a:endParaRPr lang="id-ID"/>
        </a:p>
      </dgm:t>
    </dgm:pt>
    <dgm:pt modelId="{24BAC53C-34EB-40A4-BE5A-F24A6DC3BF5E}" type="pres">
      <dgm:prSet presAssocID="{7155AA8C-B7F1-44ED-A021-B2C402E697B1}" presName="compNode" presStyleCnt="0"/>
      <dgm:spPr/>
    </dgm:pt>
    <dgm:pt modelId="{313BE570-B5E7-4B55-85C7-2991FC588B7B}" type="pres">
      <dgm:prSet presAssocID="{7155AA8C-B7F1-44ED-A021-B2C402E697B1}" presName="bkgdShape" presStyleLbl="node1" presStyleIdx="2" presStyleCnt="4"/>
      <dgm:spPr/>
      <dgm:t>
        <a:bodyPr/>
        <a:lstStyle/>
        <a:p>
          <a:endParaRPr lang="id-ID"/>
        </a:p>
      </dgm:t>
    </dgm:pt>
    <dgm:pt modelId="{E9D648BC-6B50-4D2E-AF53-9B1A8340812D}" type="pres">
      <dgm:prSet presAssocID="{7155AA8C-B7F1-44ED-A021-B2C402E697B1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0F33C09-512B-4064-93F8-FF9995BC7F8E}" type="pres">
      <dgm:prSet presAssocID="{7155AA8C-B7F1-44ED-A021-B2C402E697B1}" presName="invisiNode" presStyleLbl="node1" presStyleIdx="2" presStyleCnt="4"/>
      <dgm:spPr/>
    </dgm:pt>
    <dgm:pt modelId="{6FA48789-2A75-479A-9D02-B89D80A4FFC4}" type="pres">
      <dgm:prSet presAssocID="{7155AA8C-B7F1-44ED-A021-B2C402E697B1}" presName="imagNode" presStyleLbl="fgImgPlace1" presStyleIdx="2" presStyleCnt="4"/>
      <dgm:spPr/>
    </dgm:pt>
    <dgm:pt modelId="{27B63D81-41B2-49D5-B207-F714C6AAD888}" type="pres">
      <dgm:prSet presAssocID="{E31CFB2D-A142-4CF3-8F10-608ED75B8BDC}" presName="sibTrans" presStyleLbl="sibTrans2D1" presStyleIdx="0" presStyleCnt="0"/>
      <dgm:spPr/>
      <dgm:t>
        <a:bodyPr/>
        <a:lstStyle/>
        <a:p>
          <a:endParaRPr lang="id-ID"/>
        </a:p>
      </dgm:t>
    </dgm:pt>
    <dgm:pt modelId="{280A4946-717F-405B-A9FC-C3DA168691F9}" type="pres">
      <dgm:prSet presAssocID="{F2E6C033-CA51-4002-B3F5-923BBED0AD6F}" presName="compNode" presStyleCnt="0"/>
      <dgm:spPr/>
    </dgm:pt>
    <dgm:pt modelId="{36E32250-12BD-49FA-B8C1-A7270B147CD5}" type="pres">
      <dgm:prSet presAssocID="{F2E6C033-CA51-4002-B3F5-923BBED0AD6F}" presName="bkgdShape" presStyleLbl="node1" presStyleIdx="3" presStyleCnt="4"/>
      <dgm:spPr/>
      <dgm:t>
        <a:bodyPr/>
        <a:lstStyle/>
        <a:p>
          <a:endParaRPr lang="id-ID"/>
        </a:p>
      </dgm:t>
    </dgm:pt>
    <dgm:pt modelId="{8353148C-1C25-42B9-9CBB-FB82622AF142}" type="pres">
      <dgm:prSet presAssocID="{F2E6C033-CA51-4002-B3F5-923BBED0AD6F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3D81730-E521-4CE6-824A-44082CB7F736}" type="pres">
      <dgm:prSet presAssocID="{F2E6C033-CA51-4002-B3F5-923BBED0AD6F}" presName="invisiNode" presStyleLbl="node1" presStyleIdx="3" presStyleCnt="4"/>
      <dgm:spPr/>
    </dgm:pt>
    <dgm:pt modelId="{2E5EA861-CE9D-471F-9236-4854029093D6}" type="pres">
      <dgm:prSet presAssocID="{F2E6C033-CA51-4002-B3F5-923BBED0AD6F}" presName="imagNode" presStyleLbl="fgImgPlace1" presStyleIdx="3" presStyleCnt="4"/>
      <dgm:spPr/>
    </dgm:pt>
  </dgm:ptLst>
  <dgm:cxnLst>
    <dgm:cxn modelId="{246DD85E-0B80-4586-8C01-C633AF04D38B}" type="presOf" srcId="{7155AA8C-B7F1-44ED-A021-B2C402E697B1}" destId="{313BE570-B5E7-4B55-85C7-2991FC588B7B}" srcOrd="0" destOrd="0" presId="urn:microsoft.com/office/officeart/2005/8/layout/hList7"/>
    <dgm:cxn modelId="{4633BD61-7FDC-44D2-81F9-0BFD9CA398F3}" type="presOf" srcId="{751F3CC2-6E9B-4027-8982-23D47D17A811}" destId="{E63E2DA4-943C-425B-96BD-9B7DDF0AA834}" srcOrd="0" destOrd="0" presId="urn:microsoft.com/office/officeart/2005/8/layout/hList7"/>
    <dgm:cxn modelId="{61B9B525-B2F6-400E-A97C-0C23C17B4A99}" type="presOf" srcId="{F2E6C033-CA51-4002-B3F5-923BBED0AD6F}" destId="{8353148C-1C25-42B9-9CBB-FB82622AF142}" srcOrd="1" destOrd="0" presId="urn:microsoft.com/office/officeart/2005/8/layout/hList7"/>
    <dgm:cxn modelId="{FE03B27F-04BA-48B4-A686-2A49DF043520}" srcId="{7155AA8C-B7F1-44ED-A021-B2C402E697B1}" destId="{078CFEE4-C312-46BC-BD2E-37D07E3D8AD5}" srcOrd="0" destOrd="0" parTransId="{74C9943D-B6DE-4D46-AB39-0703B84B9F5F}" sibTransId="{0DD01F43-FB9B-4777-97F4-20CCBD08B0AE}"/>
    <dgm:cxn modelId="{BF28F8EB-CDB5-40B5-8C7E-4A266DAF63B5}" type="presOf" srcId="{01F0AD06-FC27-4B64-B542-07662D2C3948}" destId="{5BB5748E-F2ED-4EA3-9533-4BA53F1AEE3B}" srcOrd="0" destOrd="0" presId="urn:microsoft.com/office/officeart/2005/8/layout/hList7"/>
    <dgm:cxn modelId="{0BE146B1-45B7-4024-8214-223C191C1439}" srcId="{52A79308-AAB8-4920-9D2D-F8EE84167DE7}" destId="{CEDBFBF4-255E-4529-B1CC-A90C2934CC83}" srcOrd="1" destOrd="0" parTransId="{B937E170-BB04-49F7-8ADE-76AB2F8F2E23}" sibTransId="{01F0AD06-FC27-4B64-B542-07662D2C3948}"/>
    <dgm:cxn modelId="{E9E5227F-636B-4803-B193-B74D75BFBA1E}" type="presOf" srcId="{6340E9F7-7D53-45D6-9A86-EB07D364A3E2}" destId="{8353148C-1C25-42B9-9CBB-FB82622AF142}" srcOrd="1" destOrd="1" presId="urn:microsoft.com/office/officeart/2005/8/layout/hList7"/>
    <dgm:cxn modelId="{8CF50EE4-6915-4639-9291-94E7474534A0}" srcId="{CEDBFBF4-255E-4529-B1CC-A90C2934CC83}" destId="{BAD575BC-E61F-4BC0-BE2D-5D3E1E637196}" srcOrd="0" destOrd="0" parTransId="{BD4B3066-4771-42C1-A5F5-3548D071EE4A}" sibTransId="{A2881FB1-598D-4053-8A61-804AC44207C5}"/>
    <dgm:cxn modelId="{94E6B0E3-D4D0-49D0-8B9B-DC0A00F7A9BD}" type="presOf" srcId="{B2EC700B-FFC9-44F5-BE6C-9B8A465B61A2}" destId="{E63E2DA4-943C-425B-96BD-9B7DDF0AA834}" srcOrd="0" destOrd="1" presId="urn:microsoft.com/office/officeart/2005/8/layout/hList7"/>
    <dgm:cxn modelId="{07F2655C-C5CE-4AA2-B350-CCECCF17C7CF}" type="presOf" srcId="{CEDBFBF4-255E-4529-B1CC-A90C2934CC83}" destId="{4EB00EBE-862C-44E4-916B-6A9D2CBACE37}" srcOrd="1" destOrd="0" presId="urn:microsoft.com/office/officeart/2005/8/layout/hList7"/>
    <dgm:cxn modelId="{C11D4D87-93B6-4840-973A-4ECA15700AE2}" type="presOf" srcId="{E31CFB2D-A142-4CF3-8F10-608ED75B8BDC}" destId="{27B63D81-41B2-49D5-B207-F714C6AAD888}" srcOrd="0" destOrd="0" presId="urn:microsoft.com/office/officeart/2005/8/layout/hList7"/>
    <dgm:cxn modelId="{CF8A119D-E80B-49FB-BA07-96402007F787}" type="presOf" srcId="{48021B76-D08A-457B-AD36-B4EFBD6285A3}" destId="{B2084357-7551-4AE5-80DB-246F3005F648}" srcOrd="0" destOrd="0" presId="urn:microsoft.com/office/officeart/2005/8/layout/hList7"/>
    <dgm:cxn modelId="{DC6F6233-F940-413B-862D-E6B80A70DD36}" srcId="{52A79308-AAB8-4920-9D2D-F8EE84167DE7}" destId="{7155AA8C-B7F1-44ED-A021-B2C402E697B1}" srcOrd="2" destOrd="0" parTransId="{626BCCC4-4672-4960-84F1-4DBB1DBA2303}" sibTransId="{E31CFB2D-A142-4CF3-8F10-608ED75B8BDC}"/>
    <dgm:cxn modelId="{B25D4DB7-E96D-43F1-AD52-3E16DF09DA52}" srcId="{F2E6C033-CA51-4002-B3F5-923BBED0AD6F}" destId="{6340E9F7-7D53-45D6-9A86-EB07D364A3E2}" srcOrd="0" destOrd="0" parTransId="{C85D94F2-560C-41F8-999C-8C5C504A367B}" sibTransId="{C06C9385-CA13-4F88-A221-3DF2FBC68CA7}"/>
    <dgm:cxn modelId="{8A9677AB-B846-4C95-A807-1F7050D4D481}" type="presOf" srcId="{B2EC700B-FFC9-44F5-BE6C-9B8A465B61A2}" destId="{451DB786-17EA-4BB3-BCD5-3429920BCA9A}" srcOrd="1" destOrd="1" presId="urn:microsoft.com/office/officeart/2005/8/layout/hList7"/>
    <dgm:cxn modelId="{C5D1404D-8B06-4DF2-9563-28241211C211}" type="presOf" srcId="{F2E6C033-CA51-4002-B3F5-923BBED0AD6F}" destId="{36E32250-12BD-49FA-B8C1-A7270B147CD5}" srcOrd="0" destOrd="0" presId="urn:microsoft.com/office/officeart/2005/8/layout/hList7"/>
    <dgm:cxn modelId="{844E0E8F-AD42-481C-9C86-86250F341656}" type="presOf" srcId="{BAD575BC-E61F-4BC0-BE2D-5D3E1E637196}" destId="{4EB00EBE-862C-44E4-916B-6A9D2CBACE37}" srcOrd="1" destOrd="1" presId="urn:microsoft.com/office/officeart/2005/8/layout/hList7"/>
    <dgm:cxn modelId="{C45FFB71-E0E3-42A4-8F67-C04080A9B7CD}" type="presOf" srcId="{078CFEE4-C312-46BC-BD2E-37D07E3D8AD5}" destId="{E9D648BC-6B50-4D2E-AF53-9B1A8340812D}" srcOrd="1" destOrd="1" presId="urn:microsoft.com/office/officeart/2005/8/layout/hList7"/>
    <dgm:cxn modelId="{3C780B01-71D8-4C26-956D-EB6A8D4F6971}" srcId="{751F3CC2-6E9B-4027-8982-23D47D17A811}" destId="{B2EC700B-FFC9-44F5-BE6C-9B8A465B61A2}" srcOrd="0" destOrd="0" parTransId="{FFF5FE61-8629-4CE5-9BBA-C05AF5A2DC76}" sibTransId="{F2D22ADC-142C-4C56-B594-8336E1F4D713}"/>
    <dgm:cxn modelId="{9699DF7B-EB3D-4EAA-ACCF-3ECA32BBDA11}" type="presOf" srcId="{751F3CC2-6E9B-4027-8982-23D47D17A811}" destId="{451DB786-17EA-4BB3-BCD5-3429920BCA9A}" srcOrd="1" destOrd="0" presId="urn:microsoft.com/office/officeart/2005/8/layout/hList7"/>
    <dgm:cxn modelId="{B123EE2A-2D6B-4E65-BFDF-6E174BD5C3DE}" type="presOf" srcId="{7155AA8C-B7F1-44ED-A021-B2C402E697B1}" destId="{E9D648BC-6B50-4D2E-AF53-9B1A8340812D}" srcOrd="1" destOrd="0" presId="urn:microsoft.com/office/officeart/2005/8/layout/hList7"/>
    <dgm:cxn modelId="{861DAD60-8CFE-4137-86F8-E1C53065E258}" srcId="{52A79308-AAB8-4920-9D2D-F8EE84167DE7}" destId="{F2E6C033-CA51-4002-B3F5-923BBED0AD6F}" srcOrd="3" destOrd="0" parTransId="{187F81B2-FE02-4E12-862C-7F795EA377EB}" sibTransId="{38B9BE23-6FE7-447A-B2AC-5EAE9F777BCE}"/>
    <dgm:cxn modelId="{41DE68F0-2DC8-4B6C-AC50-8BFD333B9B3D}" type="presOf" srcId="{078CFEE4-C312-46BC-BD2E-37D07E3D8AD5}" destId="{313BE570-B5E7-4B55-85C7-2991FC588B7B}" srcOrd="0" destOrd="1" presId="urn:microsoft.com/office/officeart/2005/8/layout/hList7"/>
    <dgm:cxn modelId="{0688595D-AD5D-4863-9307-B2C0CAB5F6DE}" type="presOf" srcId="{CEDBFBF4-255E-4529-B1CC-A90C2934CC83}" destId="{39CB06B8-B2A0-4EC0-8515-A4BDD5BC576E}" srcOrd="0" destOrd="0" presId="urn:microsoft.com/office/officeart/2005/8/layout/hList7"/>
    <dgm:cxn modelId="{555BF78E-9CEE-4EC3-8336-42CD722B9F30}" type="presOf" srcId="{52A79308-AAB8-4920-9D2D-F8EE84167DE7}" destId="{0E8098DB-C88A-4C85-9E18-A640902A236B}" srcOrd="0" destOrd="0" presId="urn:microsoft.com/office/officeart/2005/8/layout/hList7"/>
    <dgm:cxn modelId="{531C275F-DFD7-4CE8-A37A-3E08C11D0A85}" type="presOf" srcId="{6340E9F7-7D53-45D6-9A86-EB07D364A3E2}" destId="{36E32250-12BD-49FA-B8C1-A7270B147CD5}" srcOrd="0" destOrd="1" presId="urn:microsoft.com/office/officeart/2005/8/layout/hList7"/>
    <dgm:cxn modelId="{31C1CE47-A921-4EFD-8AB3-751C92E0834B}" srcId="{52A79308-AAB8-4920-9D2D-F8EE84167DE7}" destId="{751F3CC2-6E9B-4027-8982-23D47D17A811}" srcOrd="0" destOrd="0" parTransId="{4510DBCC-DD4A-461A-962B-3C0AE3097D29}" sibTransId="{48021B76-D08A-457B-AD36-B4EFBD6285A3}"/>
    <dgm:cxn modelId="{6B6F053D-AFB4-4855-98F3-1848CFF3ED6E}" type="presOf" srcId="{BAD575BC-E61F-4BC0-BE2D-5D3E1E637196}" destId="{39CB06B8-B2A0-4EC0-8515-A4BDD5BC576E}" srcOrd="0" destOrd="1" presId="urn:microsoft.com/office/officeart/2005/8/layout/hList7"/>
    <dgm:cxn modelId="{AE9C9DF7-63B0-45E1-89F3-8DEEE45B9CA6}" type="presParOf" srcId="{0E8098DB-C88A-4C85-9E18-A640902A236B}" destId="{2FAB70D9-B58D-423A-8E78-04174FADFC4A}" srcOrd="0" destOrd="0" presId="urn:microsoft.com/office/officeart/2005/8/layout/hList7"/>
    <dgm:cxn modelId="{C4EFB4F6-5F4D-4563-A401-D9849D6C426F}" type="presParOf" srcId="{0E8098DB-C88A-4C85-9E18-A640902A236B}" destId="{87047E31-D140-4635-A54F-2498429FE658}" srcOrd="1" destOrd="0" presId="urn:microsoft.com/office/officeart/2005/8/layout/hList7"/>
    <dgm:cxn modelId="{48F49B2E-2014-4BDF-95E2-341B561DAC8E}" type="presParOf" srcId="{87047E31-D140-4635-A54F-2498429FE658}" destId="{7D297738-58E5-479D-B473-C2DB06DA59B0}" srcOrd="0" destOrd="0" presId="urn:microsoft.com/office/officeart/2005/8/layout/hList7"/>
    <dgm:cxn modelId="{1541ADFC-780B-47E8-B777-294B511E7047}" type="presParOf" srcId="{7D297738-58E5-479D-B473-C2DB06DA59B0}" destId="{E63E2DA4-943C-425B-96BD-9B7DDF0AA834}" srcOrd="0" destOrd="0" presId="urn:microsoft.com/office/officeart/2005/8/layout/hList7"/>
    <dgm:cxn modelId="{074B82BB-307E-4D7C-9E76-833F2A935080}" type="presParOf" srcId="{7D297738-58E5-479D-B473-C2DB06DA59B0}" destId="{451DB786-17EA-4BB3-BCD5-3429920BCA9A}" srcOrd="1" destOrd="0" presId="urn:microsoft.com/office/officeart/2005/8/layout/hList7"/>
    <dgm:cxn modelId="{67194FE7-7592-4B40-BB92-D3E3CF6CF155}" type="presParOf" srcId="{7D297738-58E5-479D-B473-C2DB06DA59B0}" destId="{41773788-38D3-41BB-B13F-4F8C40340CDC}" srcOrd="2" destOrd="0" presId="urn:microsoft.com/office/officeart/2005/8/layout/hList7"/>
    <dgm:cxn modelId="{651E6D2A-C792-4334-BC49-A24E0A815ED8}" type="presParOf" srcId="{7D297738-58E5-479D-B473-C2DB06DA59B0}" destId="{0740CAD2-8C76-474E-96A6-8EF904EF1B32}" srcOrd="3" destOrd="0" presId="urn:microsoft.com/office/officeart/2005/8/layout/hList7"/>
    <dgm:cxn modelId="{A9EB4DC9-7734-4BE6-8AE7-36D69BD130BF}" type="presParOf" srcId="{87047E31-D140-4635-A54F-2498429FE658}" destId="{B2084357-7551-4AE5-80DB-246F3005F648}" srcOrd="1" destOrd="0" presId="urn:microsoft.com/office/officeart/2005/8/layout/hList7"/>
    <dgm:cxn modelId="{857C4CDD-A279-4A80-B825-5F823966BE3F}" type="presParOf" srcId="{87047E31-D140-4635-A54F-2498429FE658}" destId="{B7E634F0-E7FA-493F-A22D-00A614D17E94}" srcOrd="2" destOrd="0" presId="urn:microsoft.com/office/officeart/2005/8/layout/hList7"/>
    <dgm:cxn modelId="{2163909B-25A7-4806-B593-6E98AEF5F18B}" type="presParOf" srcId="{B7E634F0-E7FA-493F-A22D-00A614D17E94}" destId="{39CB06B8-B2A0-4EC0-8515-A4BDD5BC576E}" srcOrd="0" destOrd="0" presId="urn:microsoft.com/office/officeart/2005/8/layout/hList7"/>
    <dgm:cxn modelId="{27241269-13D5-4D24-BD2E-69F5C72D67A0}" type="presParOf" srcId="{B7E634F0-E7FA-493F-A22D-00A614D17E94}" destId="{4EB00EBE-862C-44E4-916B-6A9D2CBACE37}" srcOrd="1" destOrd="0" presId="urn:microsoft.com/office/officeart/2005/8/layout/hList7"/>
    <dgm:cxn modelId="{D124529B-4D26-4F7F-BA33-DDDF00C598EA}" type="presParOf" srcId="{B7E634F0-E7FA-493F-A22D-00A614D17E94}" destId="{ADBD103F-34DD-4896-99CE-EC2427C55CFF}" srcOrd="2" destOrd="0" presId="urn:microsoft.com/office/officeart/2005/8/layout/hList7"/>
    <dgm:cxn modelId="{DF719D31-CDA1-4F53-B95A-63EF879997CF}" type="presParOf" srcId="{B7E634F0-E7FA-493F-A22D-00A614D17E94}" destId="{22890D1C-D3A3-4FE4-A7D9-DB76747F8C0F}" srcOrd="3" destOrd="0" presId="urn:microsoft.com/office/officeart/2005/8/layout/hList7"/>
    <dgm:cxn modelId="{77768656-48F9-45BD-89C9-1DEDC5EF2FD0}" type="presParOf" srcId="{87047E31-D140-4635-A54F-2498429FE658}" destId="{5BB5748E-F2ED-4EA3-9533-4BA53F1AEE3B}" srcOrd="3" destOrd="0" presId="urn:microsoft.com/office/officeart/2005/8/layout/hList7"/>
    <dgm:cxn modelId="{EAC32ED0-5774-4DD9-8486-6EF57BBF134C}" type="presParOf" srcId="{87047E31-D140-4635-A54F-2498429FE658}" destId="{24BAC53C-34EB-40A4-BE5A-F24A6DC3BF5E}" srcOrd="4" destOrd="0" presId="urn:microsoft.com/office/officeart/2005/8/layout/hList7"/>
    <dgm:cxn modelId="{F348F34E-5BCF-459C-8987-F5DB76F38AE0}" type="presParOf" srcId="{24BAC53C-34EB-40A4-BE5A-F24A6DC3BF5E}" destId="{313BE570-B5E7-4B55-85C7-2991FC588B7B}" srcOrd="0" destOrd="0" presId="urn:microsoft.com/office/officeart/2005/8/layout/hList7"/>
    <dgm:cxn modelId="{87B6E9E9-FE9B-48FF-99B1-F64B35E6B620}" type="presParOf" srcId="{24BAC53C-34EB-40A4-BE5A-F24A6DC3BF5E}" destId="{E9D648BC-6B50-4D2E-AF53-9B1A8340812D}" srcOrd="1" destOrd="0" presId="urn:microsoft.com/office/officeart/2005/8/layout/hList7"/>
    <dgm:cxn modelId="{E02FAA2A-06BF-4630-BD54-7C33C9379604}" type="presParOf" srcId="{24BAC53C-34EB-40A4-BE5A-F24A6DC3BF5E}" destId="{00F33C09-512B-4064-93F8-FF9995BC7F8E}" srcOrd="2" destOrd="0" presId="urn:microsoft.com/office/officeart/2005/8/layout/hList7"/>
    <dgm:cxn modelId="{C8E16601-ABBC-4429-AE2A-C5D66DA75B44}" type="presParOf" srcId="{24BAC53C-34EB-40A4-BE5A-F24A6DC3BF5E}" destId="{6FA48789-2A75-479A-9D02-B89D80A4FFC4}" srcOrd="3" destOrd="0" presId="urn:microsoft.com/office/officeart/2005/8/layout/hList7"/>
    <dgm:cxn modelId="{88ECE8AA-EDB4-4786-92DD-DD0EFE5E054B}" type="presParOf" srcId="{87047E31-D140-4635-A54F-2498429FE658}" destId="{27B63D81-41B2-49D5-B207-F714C6AAD888}" srcOrd="5" destOrd="0" presId="urn:microsoft.com/office/officeart/2005/8/layout/hList7"/>
    <dgm:cxn modelId="{83EB1970-CFD0-4E55-ADA5-0EBF21C66D32}" type="presParOf" srcId="{87047E31-D140-4635-A54F-2498429FE658}" destId="{280A4946-717F-405B-A9FC-C3DA168691F9}" srcOrd="6" destOrd="0" presId="urn:microsoft.com/office/officeart/2005/8/layout/hList7"/>
    <dgm:cxn modelId="{B8FCB8AC-230C-45C0-9912-F9ED3BFC48BC}" type="presParOf" srcId="{280A4946-717F-405B-A9FC-C3DA168691F9}" destId="{36E32250-12BD-49FA-B8C1-A7270B147CD5}" srcOrd="0" destOrd="0" presId="urn:microsoft.com/office/officeart/2005/8/layout/hList7"/>
    <dgm:cxn modelId="{1F2BCDCB-6091-462B-BEAA-B8C6434C3B43}" type="presParOf" srcId="{280A4946-717F-405B-A9FC-C3DA168691F9}" destId="{8353148C-1C25-42B9-9CBB-FB82622AF142}" srcOrd="1" destOrd="0" presId="urn:microsoft.com/office/officeart/2005/8/layout/hList7"/>
    <dgm:cxn modelId="{84C524B4-6819-45A1-ACF9-BC642C4EFFDE}" type="presParOf" srcId="{280A4946-717F-405B-A9FC-C3DA168691F9}" destId="{C3D81730-E521-4CE6-824A-44082CB7F736}" srcOrd="2" destOrd="0" presId="urn:microsoft.com/office/officeart/2005/8/layout/hList7"/>
    <dgm:cxn modelId="{CD27FA18-DD5B-484E-84BF-EE8A180F7943}" type="presParOf" srcId="{280A4946-717F-405B-A9FC-C3DA168691F9}" destId="{2E5EA861-CE9D-471F-9236-4854029093D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293527-2E1E-4698-9EC1-07471DE30F7A}" type="doc">
      <dgm:prSet loTypeId="urn:microsoft.com/office/officeart/2005/8/layout/cycle6" loCatId="relationship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id-ID"/>
        </a:p>
      </dgm:t>
    </dgm:pt>
    <dgm:pt modelId="{AEB0CFF1-44B8-4421-8A9A-5E89B56A50FF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Frekuensi Pelaksanaan</a:t>
          </a:r>
          <a:endParaRPr lang="id-ID">
            <a:solidFill>
              <a:schemeClr val="bg1"/>
            </a:solidFill>
          </a:endParaRPr>
        </a:p>
      </dgm:t>
    </dgm:pt>
    <dgm:pt modelId="{08519820-37C7-4DBA-8D32-AA460AF5EF2F}" type="parTrans" cxnId="{7BA1C3C1-716E-42A1-93BE-ACCE8B4E461D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68BA58C2-C26F-4E69-9881-9393D6C15D79}" type="sibTrans" cxnId="{7BA1C3C1-716E-42A1-93BE-ACCE8B4E461D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257FED70-AFB9-4B44-9B42-3B62B21E0BEF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Partisipasi </a:t>
          </a:r>
          <a:endParaRPr lang="id-ID">
            <a:solidFill>
              <a:schemeClr val="bg1"/>
            </a:solidFill>
          </a:endParaRPr>
        </a:p>
      </dgm:t>
    </dgm:pt>
    <dgm:pt modelId="{8EB992AE-5FE6-4473-B5D7-74C453A61A75}" type="parTrans" cxnId="{CA757730-FA2F-433B-81B5-06C79774111E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7E45BCB4-DC96-4195-9166-5D221AA110DE}" type="sibTrans" cxnId="{CA757730-FA2F-433B-81B5-06C79774111E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B34E51C4-49E8-4403-8ED5-47A1635702C3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Dampak</a:t>
          </a:r>
          <a:endParaRPr lang="id-ID">
            <a:solidFill>
              <a:schemeClr val="bg1"/>
            </a:solidFill>
          </a:endParaRPr>
        </a:p>
      </dgm:t>
    </dgm:pt>
    <dgm:pt modelId="{C9036967-83EB-4FAD-87D7-509BA2F8C188}" type="parTrans" cxnId="{A4A7494D-C228-4CE9-A4E5-EAB6BB7F3C7B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1E22541D-756F-4B36-AFBF-F712E01F41C5}" type="sibTrans" cxnId="{A4A7494D-C228-4CE9-A4E5-EAB6BB7F3C7B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EA07CBF7-010E-4953-A8C8-0F2F0101B35C}" type="pres">
      <dgm:prSet presAssocID="{35293527-2E1E-4698-9EC1-07471DE30F7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05FCBF5D-07C0-4186-8755-9BFF80AE2891}" type="pres">
      <dgm:prSet presAssocID="{AEB0CFF1-44B8-4421-8A9A-5E89B56A50F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2DBECE7-7F32-4216-A055-A75570268D9C}" type="pres">
      <dgm:prSet presAssocID="{AEB0CFF1-44B8-4421-8A9A-5E89B56A50FF}" presName="spNode" presStyleCnt="0"/>
      <dgm:spPr/>
    </dgm:pt>
    <dgm:pt modelId="{56F17DBA-A7EA-4152-A5C2-7821D57FD3E2}" type="pres">
      <dgm:prSet presAssocID="{68BA58C2-C26F-4E69-9881-9393D6C15D79}" presName="sibTrans" presStyleLbl="sibTrans1D1" presStyleIdx="0" presStyleCnt="3"/>
      <dgm:spPr/>
      <dgm:t>
        <a:bodyPr/>
        <a:lstStyle/>
        <a:p>
          <a:endParaRPr lang="id-ID"/>
        </a:p>
      </dgm:t>
    </dgm:pt>
    <dgm:pt modelId="{91D6C710-C2E1-4196-AD7A-EBB6EC32F6D8}" type="pres">
      <dgm:prSet presAssocID="{257FED70-AFB9-4B44-9B42-3B62B21E0BE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528A21A-CBFE-4D38-BB3C-6DB6B29C223A}" type="pres">
      <dgm:prSet presAssocID="{257FED70-AFB9-4B44-9B42-3B62B21E0BEF}" presName="spNode" presStyleCnt="0"/>
      <dgm:spPr/>
    </dgm:pt>
    <dgm:pt modelId="{A098EDBF-E96D-40BC-BC1E-877156261C5A}" type="pres">
      <dgm:prSet presAssocID="{7E45BCB4-DC96-4195-9166-5D221AA110DE}" presName="sibTrans" presStyleLbl="sibTrans1D1" presStyleIdx="1" presStyleCnt="3"/>
      <dgm:spPr/>
      <dgm:t>
        <a:bodyPr/>
        <a:lstStyle/>
        <a:p>
          <a:endParaRPr lang="id-ID"/>
        </a:p>
      </dgm:t>
    </dgm:pt>
    <dgm:pt modelId="{A374B707-7334-4701-A535-347582217E18}" type="pres">
      <dgm:prSet presAssocID="{B34E51C4-49E8-4403-8ED5-47A1635702C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693B711-D35F-489E-8BA0-F83AE9FAE22B}" type="pres">
      <dgm:prSet presAssocID="{B34E51C4-49E8-4403-8ED5-47A1635702C3}" presName="spNode" presStyleCnt="0"/>
      <dgm:spPr/>
    </dgm:pt>
    <dgm:pt modelId="{699BCA81-59AD-40B1-A187-CB3B5F121A73}" type="pres">
      <dgm:prSet presAssocID="{1E22541D-756F-4B36-AFBF-F712E01F41C5}" presName="sibTrans" presStyleLbl="sibTrans1D1" presStyleIdx="2" presStyleCnt="3"/>
      <dgm:spPr/>
      <dgm:t>
        <a:bodyPr/>
        <a:lstStyle/>
        <a:p>
          <a:endParaRPr lang="id-ID"/>
        </a:p>
      </dgm:t>
    </dgm:pt>
  </dgm:ptLst>
  <dgm:cxnLst>
    <dgm:cxn modelId="{0F33F43E-346B-4413-8F00-3BA74F564B4D}" type="presOf" srcId="{7E45BCB4-DC96-4195-9166-5D221AA110DE}" destId="{A098EDBF-E96D-40BC-BC1E-877156261C5A}" srcOrd="0" destOrd="0" presId="urn:microsoft.com/office/officeart/2005/8/layout/cycle6"/>
    <dgm:cxn modelId="{B5DE9E14-1E46-462E-B6A7-A9EEF08E9F66}" type="presOf" srcId="{B34E51C4-49E8-4403-8ED5-47A1635702C3}" destId="{A374B707-7334-4701-A535-347582217E18}" srcOrd="0" destOrd="0" presId="urn:microsoft.com/office/officeart/2005/8/layout/cycle6"/>
    <dgm:cxn modelId="{7C7F05CC-FC5B-4420-A036-6700F4C5869F}" type="presOf" srcId="{35293527-2E1E-4698-9EC1-07471DE30F7A}" destId="{EA07CBF7-010E-4953-A8C8-0F2F0101B35C}" srcOrd="0" destOrd="0" presId="urn:microsoft.com/office/officeart/2005/8/layout/cycle6"/>
    <dgm:cxn modelId="{19DEA2FF-1A50-408F-A2DF-D842D8D50A0F}" type="presOf" srcId="{1E22541D-756F-4B36-AFBF-F712E01F41C5}" destId="{699BCA81-59AD-40B1-A187-CB3B5F121A73}" srcOrd="0" destOrd="0" presId="urn:microsoft.com/office/officeart/2005/8/layout/cycle6"/>
    <dgm:cxn modelId="{A4A7494D-C228-4CE9-A4E5-EAB6BB7F3C7B}" srcId="{35293527-2E1E-4698-9EC1-07471DE30F7A}" destId="{B34E51C4-49E8-4403-8ED5-47A1635702C3}" srcOrd="2" destOrd="0" parTransId="{C9036967-83EB-4FAD-87D7-509BA2F8C188}" sibTransId="{1E22541D-756F-4B36-AFBF-F712E01F41C5}"/>
    <dgm:cxn modelId="{7BA1C3C1-716E-42A1-93BE-ACCE8B4E461D}" srcId="{35293527-2E1E-4698-9EC1-07471DE30F7A}" destId="{AEB0CFF1-44B8-4421-8A9A-5E89B56A50FF}" srcOrd="0" destOrd="0" parTransId="{08519820-37C7-4DBA-8D32-AA460AF5EF2F}" sibTransId="{68BA58C2-C26F-4E69-9881-9393D6C15D79}"/>
    <dgm:cxn modelId="{1C2851D5-95F2-453B-896F-AFCAE1F6EC31}" type="presOf" srcId="{AEB0CFF1-44B8-4421-8A9A-5E89B56A50FF}" destId="{05FCBF5D-07C0-4186-8755-9BFF80AE2891}" srcOrd="0" destOrd="0" presId="urn:microsoft.com/office/officeart/2005/8/layout/cycle6"/>
    <dgm:cxn modelId="{C1A60192-D028-4CC8-BBD0-CD98DEDA1612}" type="presOf" srcId="{68BA58C2-C26F-4E69-9881-9393D6C15D79}" destId="{56F17DBA-A7EA-4152-A5C2-7821D57FD3E2}" srcOrd="0" destOrd="0" presId="urn:microsoft.com/office/officeart/2005/8/layout/cycle6"/>
    <dgm:cxn modelId="{CA757730-FA2F-433B-81B5-06C79774111E}" srcId="{35293527-2E1E-4698-9EC1-07471DE30F7A}" destId="{257FED70-AFB9-4B44-9B42-3B62B21E0BEF}" srcOrd="1" destOrd="0" parTransId="{8EB992AE-5FE6-4473-B5D7-74C453A61A75}" sibTransId="{7E45BCB4-DC96-4195-9166-5D221AA110DE}"/>
    <dgm:cxn modelId="{43679F5F-E20E-4810-9D2C-73333CD0882A}" type="presOf" srcId="{257FED70-AFB9-4B44-9B42-3B62B21E0BEF}" destId="{91D6C710-C2E1-4196-AD7A-EBB6EC32F6D8}" srcOrd="0" destOrd="0" presId="urn:microsoft.com/office/officeart/2005/8/layout/cycle6"/>
    <dgm:cxn modelId="{EF5D2F6F-8ED9-4E76-9517-FA3505E27DF9}" type="presParOf" srcId="{EA07CBF7-010E-4953-A8C8-0F2F0101B35C}" destId="{05FCBF5D-07C0-4186-8755-9BFF80AE2891}" srcOrd="0" destOrd="0" presId="urn:microsoft.com/office/officeart/2005/8/layout/cycle6"/>
    <dgm:cxn modelId="{F87D5432-610F-4D7D-9AC0-04A7E0556626}" type="presParOf" srcId="{EA07CBF7-010E-4953-A8C8-0F2F0101B35C}" destId="{E2DBECE7-7F32-4216-A055-A75570268D9C}" srcOrd="1" destOrd="0" presId="urn:microsoft.com/office/officeart/2005/8/layout/cycle6"/>
    <dgm:cxn modelId="{2D890E60-73FA-49C4-BE50-2F22286FFB05}" type="presParOf" srcId="{EA07CBF7-010E-4953-A8C8-0F2F0101B35C}" destId="{56F17DBA-A7EA-4152-A5C2-7821D57FD3E2}" srcOrd="2" destOrd="0" presId="urn:microsoft.com/office/officeart/2005/8/layout/cycle6"/>
    <dgm:cxn modelId="{D68BC674-B3B1-4678-B037-63ABC5D948A0}" type="presParOf" srcId="{EA07CBF7-010E-4953-A8C8-0F2F0101B35C}" destId="{91D6C710-C2E1-4196-AD7A-EBB6EC32F6D8}" srcOrd="3" destOrd="0" presId="urn:microsoft.com/office/officeart/2005/8/layout/cycle6"/>
    <dgm:cxn modelId="{949A188C-DAE2-42FB-BD4B-D6F9E00D78E7}" type="presParOf" srcId="{EA07CBF7-010E-4953-A8C8-0F2F0101B35C}" destId="{1528A21A-CBFE-4D38-BB3C-6DB6B29C223A}" srcOrd="4" destOrd="0" presId="urn:microsoft.com/office/officeart/2005/8/layout/cycle6"/>
    <dgm:cxn modelId="{483A34E1-8CE5-498B-82AA-32431BD1303A}" type="presParOf" srcId="{EA07CBF7-010E-4953-A8C8-0F2F0101B35C}" destId="{A098EDBF-E96D-40BC-BC1E-877156261C5A}" srcOrd="5" destOrd="0" presId="urn:microsoft.com/office/officeart/2005/8/layout/cycle6"/>
    <dgm:cxn modelId="{C384EF82-D8A8-4F31-81B9-9AA0F45A52C1}" type="presParOf" srcId="{EA07CBF7-010E-4953-A8C8-0F2F0101B35C}" destId="{A374B707-7334-4701-A535-347582217E18}" srcOrd="6" destOrd="0" presId="urn:microsoft.com/office/officeart/2005/8/layout/cycle6"/>
    <dgm:cxn modelId="{A4C017C8-F52F-494E-BB0C-8E293D2D0570}" type="presParOf" srcId="{EA07CBF7-010E-4953-A8C8-0F2F0101B35C}" destId="{B693B711-D35F-489E-8BA0-F83AE9FAE22B}" srcOrd="7" destOrd="0" presId="urn:microsoft.com/office/officeart/2005/8/layout/cycle6"/>
    <dgm:cxn modelId="{3D1565A4-38F1-4FE7-A5BA-DE480F3DA50A}" type="presParOf" srcId="{EA07CBF7-010E-4953-A8C8-0F2F0101B35C}" destId="{699BCA81-59AD-40B1-A187-CB3B5F121A73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5BED5A-E03C-4799-8691-5114970474A6}" type="doc">
      <dgm:prSet loTypeId="urn:microsoft.com/office/officeart/2005/8/layout/hList6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id-ID"/>
        </a:p>
      </dgm:t>
    </dgm:pt>
    <dgm:pt modelId="{41BE7537-FDFD-44E8-B436-A746C7BBAC7E}">
      <dgm:prSet/>
      <dgm:spPr/>
      <dgm:t>
        <a:bodyPr/>
        <a:lstStyle/>
        <a:p>
          <a:pPr rtl="0"/>
          <a:r>
            <a:rPr lang="en-US" smtClean="0"/>
            <a:t>Merupakan gagasan yang baru atau pengembangan dari yang sudah ada</a:t>
          </a:r>
          <a:r>
            <a:rPr lang="id-ID" smtClean="0"/>
            <a:t> untuk menunjang tugas pokok</a:t>
          </a:r>
          <a:r>
            <a:rPr lang="en-US" smtClean="0"/>
            <a:t>.</a:t>
          </a:r>
          <a:endParaRPr lang="id-ID"/>
        </a:p>
      </dgm:t>
    </dgm:pt>
    <dgm:pt modelId="{4AE7E3CA-BCC7-4674-B2D5-DB25C5076EB6}" type="parTrans" cxnId="{DAC506A7-4FAD-4E65-9C79-93DC2DD03299}">
      <dgm:prSet/>
      <dgm:spPr/>
      <dgm:t>
        <a:bodyPr/>
        <a:lstStyle/>
        <a:p>
          <a:endParaRPr lang="id-ID"/>
        </a:p>
      </dgm:t>
    </dgm:pt>
    <dgm:pt modelId="{40D06F78-C8F6-45DC-9DD7-72EC5A855F2E}" type="sibTrans" cxnId="{DAC506A7-4FAD-4E65-9C79-93DC2DD03299}">
      <dgm:prSet/>
      <dgm:spPr/>
      <dgm:t>
        <a:bodyPr/>
        <a:lstStyle/>
        <a:p>
          <a:endParaRPr lang="id-ID"/>
        </a:p>
      </dgm:t>
    </dgm:pt>
    <dgm:pt modelId="{47DE62C6-D5E2-45DE-AB7A-1AE7CB32AA99}">
      <dgm:prSet/>
      <dgm:spPr/>
      <dgm:t>
        <a:bodyPr/>
        <a:lstStyle/>
        <a:p>
          <a:pPr rtl="0"/>
          <a:r>
            <a:rPr lang="en-US" smtClean="0"/>
            <a:t>Memberikan manfaat bagi satker atau bagi stakeholders.</a:t>
          </a:r>
          <a:endParaRPr lang="id-ID"/>
        </a:p>
      </dgm:t>
    </dgm:pt>
    <dgm:pt modelId="{2642B4E9-F342-40B0-A32B-E7BAB77B2656}" type="parTrans" cxnId="{72709044-2253-4967-9039-2F10EC504B02}">
      <dgm:prSet/>
      <dgm:spPr/>
      <dgm:t>
        <a:bodyPr/>
        <a:lstStyle/>
        <a:p>
          <a:endParaRPr lang="id-ID"/>
        </a:p>
      </dgm:t>
    </dgm:pt>
    <dgm:pt modelId="{D2584D52-6F44-41AB-8608-C7E7F835B2D3}" type="sibTrans" cxnId="{72709044-2253-4967-9039-2F10EC504B02}">
      <dgm:prSet/>
      <dgm:spPr/>
      <dgm:t>
        <a:bodyPr/>
        <a:lstStyle/>
        <a:p>
          <a:endParaRPr lang="id-ID"/>
        </a:p>
      </dgm:t>
    </dgm:pt>
    <dgm:pt modelId="{1BBD223A-D760-479B-98C3-9287967FDEF3}">
      <dgm:prSet/>
      <dgm:spPr/>
      <dgm:t>
        <a:bodyPr/>
        <a:lstStyle/>
        <a:p>
          <a:pPr rtl="0"/>
          <a:r>
            <a:rPr lang="id-ID" smtClean="0"/>
            <a:t>Dirasakan hasilnya pada </a:t>
          </a:r>
          <a:r>
            <a:rPr lang="en-US" smtClean="0"/>
            <a:t>TW 3 </a:t>
          </a:r>
          <a:r>
            <a:rPr lang="id-ID" smtClean="0"/>
            <a:t>tahun </a:t>
          </a:r>
          <a:r>
            <a:rPr lang="en-US" smtClean="0"/>
            <a:t>2017</a:t>
          </a:r>
          <a:r>
            <a:rPr lang="id-ID" smtClean="0"/>
            <a:t> atau sebelumnya</a:t>
          </a:r>
          <a:r>
            <a:rPr lang="en-US" smtClean="0"/>
            <a:t>.</a:t>
          </a:r>
          <a:endParaRPr lang="id-ID"/>
        </a:p>
      </dgm:t>
    </dgm:pt>
    <dgm:pt modelId="{FC7CB0C4-168B-44E2-8A1F-0E8815AF0F37}" type="parTrans" cxnId="{B7CC45BF-7358-4139-A63A-1FAA4BCDC6E7}">
      <dgm:prSet/>
      <dgm:spPr/>
      <dgm:t>
        <a:bodyPr/>
        <a:lstStyle/>
        <a:p>
          <a:endParaRPr lang="id-ID"/>
        </a:p>
      </dgm:t>
    </dgm:pt>
    <dgm:pt modelId="{B04F580F-CAFC-4DD3-9C77-47167DD9FCE8}" type="sibTrans" cxnId="{B7CC45BF-7358-4139-A63A-1FAA4BCDC6E7}">
      <dgm:prSet/>
      <dgm:spPr/>
      <dgm:t>
        <a:bodyPr/>
        <a:lstStyle/>
        <a:p>
          <a:endParaRPr lang="id-ID"/>
        </a:p>
      </dgm:t>
    </dgm:pt>
    <dgm:pt modelId="{66E422FC-F7BD-436E-8F4B-CE2A5B75586C}">
      <dgm:prSet/>
      <dgm:spPr/>
      <dgm:t>
        <a:bodyPr/>
        <a:lstStyle/>
        <a:p>
          <a:pPr rtl="0"/>
          <a:r>
            <a:rPr lang="id-ID" smtClean="0"/>
            <a:t>D</a:t>
          </a:r>
          <a:r>
            <a:rPr lang="en-US" smtClean="0"/>
            <a:t>ilaksanakan secara internal oleh satker sendiri.</a:t>
          </a:r>
          <a:endParaRPr lang="id-ID"/>
        </a:p>
      </dgm:t>
    </dgm:pt>
    <dgm:pt modelId="{E2666A75-03FD-4826-9A96-B734330978E4}" type="parTrans" cxnId="{2A7CDE16-B34A-4D21-98FF-B12AFFA706B5}">
      <dgm:prSet/>
      <dgm:spPr/>
      <dgm:t>
        <a:bodyPr/>
        <a:lstStyle/>
        <a:p>
          <a:endParaRPr lang="id-ID"/>
        </a:p>
      </dgm:t>
    </dgm:pt>
    <dgm:pt modelId="{DA26C848-9B65-441E-980D-3F38BA07D4CD}" type="sibTrans" cxnId="{2A7CDE16-B34A-4D21-98FF-B12AFFA706B5}">
      <dgm:prSet/>
      <dgm:spPr/>
      <dgm:t>
        <a:bodyPr/>
        <a:lstStyle/>
        <a:p>
          <a:endParaRPr lang="id-ID"/>
        </a:p>
      </dgm:t>
    </dgm:pt>
    <dgm:pt modelId="{1697C1F2-E04D-467B-AA76-BB1E20342932}">
      <dgm:prSet/>
      <dgm:spPr/>
      <dgm:t>
        <a:bodyPr/>
        <a:lstStyle/>
        <a:p>
          <a:pPr rtl="0"/>
          <a:r>
            <a:rPr lang="id-ID" smtClean="0"/>
            <a:t>Program mendapatkan persetujuan dari konsultan.</a:t>
          </a:r>
          <a:endParaRPr lang="id-ID"/>
        </a:p>
      </dgm:t>
    </dgm:pt>
    <dgm:pt modelId="{4CD14DAE-9585-4CBE-910E-C8BF0175C34D}" type="parTrans" cxnId="{2F2CF15B-5308-45B3-8A7D-3F320EEF7115}">
      <dgm:prSet/>
      <dgm:spPr/>
      <dgm:t>
        <a:bodyPr/>
        <a:lstStyle/>
        <a:p>
          <a:endParaRPr lang="id-ID"/>
        </a:p>
      </dgm:t>
    </dgm:pt>
    <dgm:pt modelId="{1DBB99A1-D083-422C-A259-DC9E0AE31B49}" type="sibTrans" cxnId="{2F2CF15B-5308-45B3-8A7D-3F320EEF7115}">
      <dgm:prSet/>
      <dgm:spPr/>
      <dgm:t>
        <a:bodyPr/>
        <a:lstStyle/>
        <a:p>
          <a:endParaRPr lang="id-ID"/>
        </a:p>
      </dgm:t>
    </dgm:pt>
    <dgm:pt modelId="{ADCD3432-6978-4F60-950C-ECEF82E715FE}" type="pres">
      <dgm:prSet presAssocID="{0C5BED5A-E03C-4799-8691-5114970474A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7563EE00-56F0-484B-9592-2D04E94FD0B9}" type="pres">
      <dgm:prSet presAssocID="{41BE7537-FDFD-44E8-B436-A746C7BBAC7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8EF7DAD-DEB2-4E0F-9D38-A57C291D3D26}" type="pres">
      <dgm:prSet presAssocID="{40D06F78-C8F6-45DC-9DD7-72EC5A855F2E}" presName="sibTrans" presStyleCnt="0"/>
      <dgm:spPr/>
      <dgm:t>
        <a:bodyPr/>
        <a:lstStyle/>
        <a:p>
          <a:endParaRPr lang="id-ID"/>
        </a:p>
      </dgm:t>
    </dgm:pt>
    <dgm:pt modelId="{6A79F603-3C43-47DA-BEBE-467949772E83}" type="pres">
      <dgm:prSet presAssocID="{47DE62C6-D5E2-45DE-AB7A-1AE7CB32AA9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C738620-866C-496D-A326-488D7E11B893}" type="pres">
      <dgm:prSet presAssocID="{D2584D52-6F44-41AB-8608-C7E7F835B2D3}" presName="sibTrans" presStyleCnt="0"/>
      <dgm:spPr/>
      <dgm:t>
        <a:bodyPr/>
        <a:lstStyle/>
        <a:p>
          <a:endParaRPr lang="id-ID"/>
        </a:p>
      </dgm:t>
    </dgm:pt>
    <dgm:pt modelId="{9FF87290-25D7-45BE-9704-500728543F3D}" type="pres">
      <dgm:prSet presAssocID="{1BBD223A-D760-479B-98C3-9287967FDEF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E2310DC-6AF1-481A-B2C7-8F8C3FE4F06B}" type="pres">
      <dgm:prSet presAssocID="{B04F580F-CAFC-4DD3-9C77-47167DD9FCE8}" presName="sibTrans" presStyleCnt="0"/>
      <dgm:spPr/>
      <dgm:t>
        <a:bodyPr/>
        <a:lstStyle/>
        <a:p>
          <a:endParaRPr lang="id-ID"/>
        </a:p>
      </dgm:t>
    </dgm:pt>
    <dgm:pt modelId="{D91B6B4C-5847-410B-A90F-E39A151934C3}" type="pres">
      <dgm:prSet presAssocID="{66E422FC-F7BD-436E-8F4B-CE2A5B75586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D92DCFF-2603-4ADD-B957-D41F2AC8BF06}" type="pres">
      <dgm:prSet presAssocID="{DA26C848-9B65-441E-980D-3F38BA07D4CD}" presName="sibTrans" presStyleCnt="0"/>
      <dgm:spPr/>
      <dgm:t>
        <a:bodyPr/>
        <a:lstStyle/>
        <a:p>
          <a:endParaRPr lang="id-ID"/>
        </a:p>
      </dgm:t>
    </dgm:pt>
    <dgm:pt modelId="{5231C18D-FAEB-4AFE-AB3C-E5A7893A468F}" type="pres">
      <dgm:prSet presAssocID="{1697C1F2-E04D-467B-AA76-BB1E203429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3BA86E7-7E09-4019-B2D7-8FB793CF2C65}" type="presOf" srcId="{1BBD223A-D760-479B-98C3-9287967FDEF3}" destId="{9FF87290-25D7-45BE-9704-500728543F3D}" srcOrd="0" destOrd="0" presId="urn:microsoft.com/office/officeart/2005/8/layout/hList6"/>
    <dgm:cxn modelId="{72709044-2253-4967-9039-2F10EC504B02}" srcId="{0C5BED5A-E03C-4799-8691-5114970474A6}" destId="{47DE62C6-D5E2-45DE-AB7A-1AE7CB32AA99}" srcOrd="1" destOrd="0" parTransId="{2642B4E9-F342-40B0-A32B-E7BAB77B2656}" sibTransId="{D2584D52-6F44-41AB-8608-C7E7F835B2D3}"/>
    <dgm:cxn modelId="{B7CC45BF-7358-4139-A63A-1FAA4BCDC6E7}" srcId="{0C5BED5A-E03C-4799-8691-5114970474A6}" destId="{1BBD223A-D760-479B-98C3-9287967FDEF3}" srcOrd="2" destOrd="0" parTransId="{FC7CB0C4-168B-44E2-8A1F-0E8815AF0F37}" sibTransId="{B04F580F-CAFC-4DD3-9C77-47167DD9FCE8}"/>
    <dgm:cxn modelId="{2F2CF15B-5308-45B3-8A7D-3F320EEF7115}" srcId="{0C5BED5A-E03C-4799-8691-5114970474A6}" destId="{1697C1F2-E04D-467B-AA76-BB1E20342932}" srcOrd="4" destOrd="0" parTransId="{4CD14DAE-9585-4CBE-910E-C8BF0175C34D}" sibTransId="{1DBB99A1-D083-422C-A259-DC9E0AE31B49}"/>
    <dgm:cxn modelId="{CA509E50-8CC0-4EEA-B9BC-6AFF9522CFAE}" type="presOf" srcId="{66E422FC-F7BD-436E-8F4B-CE2A5B75586C}" destId="{D91B6B4C-5847-410B-A90F-E39A151934C3}" srcOrd="0" destOrd="0" presId="urn:microsoft.com/office/officeart/2005/8/layout/hList6"/>
    <dgm:cxn modelId="{DAC506A7-4FAD-4E65-9C79-93DC2DD03299}" srcId="{0C5BED5A-E03C-4799-8691-5114970474A6}" destId="{41BE7537-FDFD-44E8-B436-A746C7BBAC7E}" srcOrd="0" destOrd="0" parTransId="{4AE7E3CA-BCC7-4674-B2D5-DB25C5076EB6}" sibTransId="{40D06F78-C8F6-45DC-9DD7-72EC5A855F2E}"/>
    <dgm:cxn modelId="{13887BDC-6C81-4BB2-B114-93B1E3E5014C}" type="presOf" srcId="{47DE62C6-D5E2-45DE-AB7A-1AE7CB32AA99}" destId="{6A79F603-3C43-47DA-BEBE-467949772E83}" srcOrd="0" destOrd="0" presId="urn:microsoft.com/office/officeart/2005/8/layout/hList6"/>
    <dgm:cxn modelId="{D621ED90-E107-4906-8E16-E077BC68EDFE}" type="presOf" srcId="{41BE7537-FDFD-44E8-B436-A746C7BBAC7E}" destId="{7563EE00-56F0-484B-9592-2D04E94FD0B9}" srcOrd="0" destOrd="0" presId="urn:microsoft.com/office/officeart/2005/8/layout/hList6"/>
    <dgm:cxn modelId="{388D64C5-92D7-414C-A0B8-EFEA10B28D75}" type="presOf" srcId="{1697C1F2-E04D-467B-AA76-BB1E20342932}" destId="{5231C18D-FAEB-4AFE-AB3C-E5A7893A468F}" srcOrd="0" destOrd="0" presId="urn:microsoft.com/office/officeart/2005/8/layout/hList6"/>
    <dgm:cxn modelId="{95C4BDD9-C9F0-41A9-A1D2-59949827C952}" type="presOf" srcId="{0C5BED5A-E03C-4799-8691-5114970474A6}" destId="{ADCD3432-6978-4F60-950C-ECEF82E715FE}" srcOrd="0" destOrd="0" presId="urn:microsoft.com/office/officeart/2005/8/layout/hList6"/>
    <dgm:cxn modelId="{2A7CDE16-B34A-4D21-98FF-B12AFFA706B5}" srcId="{0C5BED5A-E03C-4799-8691-5114970474A6}" destId="{66E422FC-F7BD-436E-8F4B-CE2A5B75586C}" srcOrd="3" destOrd="0" parTransId="{E2666A75-03FD-4826-9A96-B734330978E4}" sibTransId="{DA26C848-9B65-441E-980D-3F38BA07D4CD}"/>
    <dgm:cxn modelId="{3602EBFF-6929-428F-A828-C257A5C6F06B}" type="presParOf" srcId="{ADCD3432-6978-4F60-950C-ECEF82E715FE}" destId="{7563EE00-56F0-484B-9592-2D04E94FD0B9}" srcOrd="0" destOrd="0" presId="urn:microsoft.com/office/officeart/2005/8/layout/hList6"/>
    <dgm:cxn modelId="{64190507-E3E1-4491-A7CB-EC772E10CB46}" type="presParOf" srcId="{ADCD3432-6978-4F60-950C-ECEF82E715FE}" destId="{48EF7DAD-DEB2-4E0F-9D38-A57C291D3D26}" srcOrd="1" destOrd="0" presId="urn:microsoft.com/office/officeart/2005/8/layout/hList6"/>
    <dgm:cxn modelId="{DEAAEA78-44C0-4EE9-9EDD-365AA8B785FF}" type="presParOf" srcId="{ADCD3432-6978-4F60-950C-ECEF82E715FE}" destId="{6A79F603-3C43-47DA-BEBE-467949772E83}" srcOrd="2" destOrd="0" presId="urn:microsoft.com/office/officeart/2005/8/layout/hList6"/>
    <dgm:cxn modelId="{6AEA985A-8E39-4D4E-81E9-384349090E99}" type="presParOf" srcId="{ADCD3432-6978-4F60-950C-ECEF82E715FE}" destId="{9C738620-866C-496D-A326-488D7E11B893}" srcOrd="3" destOrd="0" presId="urn:microsoft.com/office/officeart/2005/8/layout/hList6"/>
    <dgm:cxn modelId="{DA0C45D6-A192-42E4-AD98-14469A5A2647}" type="presParOf" srcId="{ADCD3432-6978-4F60-950C-ECEF82E715FE}" destId="{9FF87290-25D7-45BE-9704-500728543F3D}" srcOrd="4" destOrd="0" presId="urn:microsoft.com/office/officeart/2005/8/layout/hList6"/>
    <dgm:cxn modelId="{F6720B5B-68C3-4352-92CD-9C4AE58AE60D}" type="presParOf" srcId="{ADCD3432-6978-4F60-950C-ECEF82E715FE}" destId="{2E2310DC-6AF1-481A-B2C7-8F8C3FE4F06B}" srcOrd="5" destOrd="0" presId="urn:microsoft.com/office/officeart/2005/8/layout/hList6"/>
    <dgm:cxn modelId="{674EF121-8ECA-49E2-9C1C-72275ADE42D6}" type="presParOf" srcId="{ADCD3432-6978-4F60-950C-ECEF82E715FE}" destId="{D91B6B4C-5847-410B-A90F-E39A151934C3}" srcOrd="6" destOrd="0" presId="urn:microsoft.com/office/officeart/2005/8/layout/hList6"/>
    <dgm:cxn modelId="{10C6E245-46BB-47E0-A87E-E78D61FF3464}" type="presParOf" srcId="{ADCD3432-6978-4F60-950C-ECEF82E715FE}" destId="{1D92DCFF-2603-4ADD-B957-D41F2AC8BF06}" srcOrd="7" destOrd="0" presId="urn:microsoft.com/office/officeart/2005/8/layout/hList6"/>
    <dgm:cxn modelId="{D1EF4CD6-7689-450A-AB64-9E58728C3FB7}" type="presParOf" srcId="{ADCD3432-6978-4F60-950C-ECEF82E715FE}" destId="{5231C18D-FAEB-4AFE-AB3C-E5A7893A468F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B0771C-4CCD-44AD-8F39-311ABEB68D14}" type="doc">
      <dgm:prSet loTypeId="urn:microsoft.com/office/officeart/2005/8/layout/hProcess4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E4998523-2866-4D9C-8859-8BD3E17868A9}">
      <dgm:prSet phldrT="[Text]" custT="1"/>
      <dgm:spPr/>
      <dgm:t>
        <a:bodyPr/>
        <a:lstStyle/>
        <a:p>
          <a:r>
            <a:rPr lang="id-ID" sz="2000" b="1" dirty="0" smtClean="0"/>
            <a:t>27 Jan – 15 Feb</a:t>
          </a:r>
          <a:endParaRPr lang="id-ID" sz="2000" b="1" dirty="0"/>
        </a:p>
      </dgm:t>
    </dgm:pt>
    <dgm:pt modelId="{DADB1AFB-08F0-4FA9-BE12-A69FB93D8B40}" type="parTrans" cxnId="{77B89DDB-EA13-4E68-A232-950B1C3E3502}">
      <dgm:prSet/>
      <dgm:spPr/>
      <dgm:t>
        <a:bodyPr/>
        <a:lstStyle/>
        <a:p>
          <a:endParaRPr lang="id-ID"/>
        </a:p>
      </dgm:t>
    </dgm:pt>
    <dgm:pt modelId="{C9E78397-AB5A-44A6-B3A1-8804A50D11C9}" type="sibTrans" cxnId="{77B89DDB-EA13-4E68-A232-950B1C3E3502}">
      <dgm:prSet/>
      <dgm:spPr/>
      <dgm:t>
        <a:bodyPr/>
        <a:lstStyle/>
        <a:p>
          <a:endParaRPr lang="id-ID"/>
        </a:p>
      </dgm:t>
    </dgm:pt>
    <dgm:pt modelId="{EA1C5A07-3BD1-47A6-B15B-AC4B7BF0EC38}">
      <dgm:prSet phldrT="[Text]"/>
      <dgm:spPr/>
      <dgm:t>
        <a:bodyPr/>
        <a:lstStyle/>
        <a:p>
          <a:r>
            <a:rPr lang="id-ID" dirty="0" smtClean="0"/>
            <a:t>Penyampaian </a:t>
          </a:r>
          <a:r>
            <a:rPr lang="en-US" dirty="0" err="1" smtClean="0"/>
            <a:t>dua</a:t>
          </a:r>
          <a:r>
            <a:rPr lang="en-US" dirty="0" smtClean="0"/>
            <a:t> </a:t>
          </a:r>
          <a:r>
            <a:rPr lang="id-ID" dirty="0" smtClean="0"/>
            <a:t>usulan OJK Inovatif kepada konsultan  AGI lewat email, cc  DMPB</a:t>
          </a:r>
          <a:endParaRPr lang="id-ID" dirty="0"/>
        </a:p>
      </dgm:t>
    </dgm:pt>
    <dgm:pt modelId="{C828D875-D2B2-4303-A3A0-012EBFB01119}" type="parTrans" cxnId="{3C21C851-F631-443A-8E2A-41FC488EFBAD}">
      <dgm:prSet/>
      <dgm:spPr/>
      <dgm:t>
        <a:bodyPr/>
        <a:lstStyle/>
        <a:p>
          <a:endParaRPr lang="id-ID"/>
        </a:p>
      </dgm:t>
    </dgm:pt>
    <dgm:pt modelId="{F91B349F-E3C9-4164-B8C2-0EBA29603EA9}" type="sibTrans" cxnId="{3C21C851-F631-443A-8E2A-41FC488EFBAD}">
      <dgm:prSet/>
      <dgm:spPr/>
      <dgm:t>
        <a:bodyPr/>
        <a:lstStyle/>
        <a:p>
          <a:endParaRPr lang="id-ID"/>
        </a:p>
      </dgm:t>
    </dgm:pt>
    <dgm:pt modelId="{3FF32CFC-3B86-47AA-959A-48456128CCBF}">
      <dgm:prSet phldrT="[Text]" custT="1"/>
      <dgm:spPr/>
      <dgm:t>
        <a:bodyPr/>
        <a:lstStyle/>
        <a:p>
          <a:r>
            <a:rPr lang="id-ID" sz="2000" b="1" dirty="0" smtClean="0"/>
            <a:t>15 Feb – 22 Feb</a:t>
          </a:r>
          <a:endParaRPr lang="id-ID" sz="2000" b="1" dirty="0"/>
        </a:p>
      </dgm:t>
    </dgm:pt>
    <dgm:pt modelId="{468EFB53-5EDF-4F93-8EC5-34398F887B33}" type="parTrans" cxnId="{34206BAC-F33F-45B9-99CF-65B926090E34}">
      <dgm:prSet/>
      <dgm:spPr/>
      <dgm:t>
        <a:bodyPr/>
        <a:lstStyle/>
        <a:p>
          <a:endParaRPr lang="id-ID"/>
        </a:p>
      </dgm:t>
    </dgm:pt>
    <dgm:pt modelId="{BB3B9BE2-3B2E-447B-821E-3678DD5C1144}" type="sibTrans" cxnId="{34206BAC-F33F-45B9-99CF-65B926090E34}">
      <dgm:prSet/>
      <dgm:spPr/>
      <dgm:t>
        <a:bodyPr/>
        <a:lstStyle/>
        <a:p>
          <a:endParaRPr lang="id-ID"/>
        </a:p>
      </dgm:t>
    </dgm:pt>
    <dgm:pt modelId="{85ADBAA9-7F6C-4CD5-9F18-FEE53CFFFA0F}">
      <dgm:prSet phldrT="[Text]"/>
      <dgm:spPr/>
      <dgm:t>
        <a:bodyPr/>
        <a:lstStyle/>
        <a:p>
          <a:r>
            <a:rPr lang="id-ID" dirty="0" smtClean="0"/>
            <a:t>Finalisasi usulan inovasi antara satker dan </a:t>
          </a:r>
          <a:r>
            <a:rPr lang="en-US" dirty="0" err="1" smtClean="0"/>
            <a:t>konsultan</a:t>
          </a:r>
          <a:r>
            <a:rPr lang="en-US" dirty="0" smtClean="0"/>
            <a:t> </a:t>
          </a:r>
          <a:r>
            <a:rPr lang="id-ID" dirty="0" smtClean="0"/>
            <a:t>AGI</a:t>
          </a:r>
          <a:endParaRPr lang="id-ID" dirty="0"/>
        </a:p>
      </dgm:t>
    </dgm:pt>
    <dgm:pt modelId="{89B4BA4D-4D8C-4C01-BC25-68B23CE5AF51}" type="parTrans" cxnId="{461676E4-3546-4E7D-9293-DFA87287EA65}">
      <dgm:prSet/>
      <dgm:spPr/>
      <dgm:t>
        <a:bodyPr/>
        <a:lstStyle/>
        <a:p>
          <a:endParaRPr lang="id-ID"/>
        </a:p>
      </dgm:t>
    </dgm:pt>
    <dgm:pt modelId="{FE9674C7-7F1D-4574-8805-D0B3DEFABCBF}" type="sibTrans" cxnId="{461676E4-3546-4E7D-9293-DFA87287EA65}">
      <dgm:prSet/>
      <dgm:spPr/>
      <dgm:t>
        <a:bodyPr/>
        <a:lstStyle/>
        <a:p>
          <a:endParaRPr lang="id-ID"/>
        </a:p>
      </dgm:t>
    </dgm:pt>
    <dgm:pt modelId="{16FCEF2D-2494-4CFF-800D-E2CE872B0143}">
      <dgm:prSet phldrT="[Text]" custT="1"/>
      <dgm:spPr/>
      <dgm:t>
        <a:bodyPr/>
        <a:lstStyle/>
        <a:p>
          <a:r>
            <a:rPr lang="id-ID" sz="2000" b="1" dirty="0" smtClean="0"/>
            <a:t>Paling lambat 28 Feb</a:t>
          </a:r>
          <a:endParaRPr lang="id-ID" sz="2000" b="1" dirty="0"/>
        </a:p>
      </dgm:t>
    </dgm:pt>
    <dgm:pt modelId="{9352AC40-FDF8-4A1B-8B41-AE6164BF346D}" type="parTrans" cxnId="{8BEC3177-339B-48F0-B8E4-ADEA0438075B}">
      <dgm:prSet/>
      <dgm:spPr/>
      <dgm:t>
        <a:bodyPr/>
        <a:lstStyle/>
        <a:p>
          <a:endParaRPr lang="id-ID"/>
        </a:p>
      </dgm:t>
    </dgm:pt>
    <dgm:pt modelId="{1B5F7984-AB24-46DA-971F-AA41848D0322}" type="sibTrans" cxnId="{8BEC3177-339B-48F0-B8E4-ADEA0438075B}">
      <dgm:prSet/>
      <dgm:spPr/>
      <dgm:t>
        <a:bodyPr/>
        <a:lstStyle/>
        <a:p>
          <a:endParaRPr lang="id-ID"/>
        </a:p>
      </dgm:t>
    </dgm:pt>
    <dgm:pt modelId="{41DFF925-76D7-4603-9ECD-81767F510E75}">
      <dgm:prSet phldrT="[Text]"/>
      <dgm:spPr/>
      <dgm:t>
        <a:bodyPr/>
        <a:lstStyle/>
        <a:p>
          <a:r>
            <a:rPr lang="id-ID" dirty="0" smtClean="0"/>
            <a:t>Launching program di satker</a:t>
          </a:r>
          <a:endParaRPr lang="id-ID" dirty="0"/>
        </a:p>
      </dgm:t>
    </dgm:pt>
    <dgm:pt modelId="{7C97EE88-97B4-42EF-843E-F8AF02812FC6}" type="parTrans" cxnId="{536B7483-F5DC-41D3-9833-30767AA2DF36}">
      <dgm:prSet/>
      <dgm:spPr/>
      <dgm:t>
        <a:bodyPr/>
        <a:lstStyle/>
        <a:p>
          <a:endParaRPr lang="id-ID"/>
        </a:p>
      </dgm:t>
    </dgm:pt>
    <dgm:pt modelId="{789D6C96-A560-4D75-938E-F366D4254033}" type="sibTrans" cxnId="{536B7483-F5DC-41D3-9833-30767AA2DF36}">
      <dgm:prSet/>
      <dgm:spPr/>
      <dgm:t>
        <a:bodyPr/>
        <a:lstStyle/>
        <a:p>
          <a:endParaRPr lang="id-ID"/>
        </a:p>
      </dgm:t>
    </dgm:pt>
    <dgm:pt modelId="{5F7844BC-EAFF-401A-8C03-0716E9602EC5}" type="pres">
      <dgm:prSet presAssocID="{5EB0771C-4CCD-44AD-8F39-311ABEB68D1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C2450310-392E-4E3F-945F-16D6DE3CEAE1}" type="pres">
      <dgm:prSet presAssocID="{5EB0771C-4CCD-44AD-8F39-311ABEB68D14}" presName="tSp" presStyleCnt="0"/>
      <dgm:spPr/>
    </dgm:pt>
    <dgm:pt modelId="{55CC1D86-4343-4C67-8B5F-6C92C7F2E796}" type="pres">
      <dgm:prSet presAssocID="{5EB0771C-4CCD-44AD-8F39-311ABEB68D14}" presName="bSp" presStyleCnt="0"/>
      <dgm:spPr/>
    </dgm:pt>
    <dgm:pt modelId="{23FD8839-4DBC-4EF6-B72E-6F6B5D86D8E8}" type="pres">
      <dgm:prSet presAssocID="{5EB0771C-4CCD-44AD-8F39-311ABEB68D14}" presName="process" presStyleCnt="0"/>
      <dgm:spPr/>
    </dgm:pt>
    <dgm:pt modelId="{CF7F1892-2548-45DD-BB0F-CB101422D938}" type="pres">
      <dgm:prSet presAssocID="{E4998523-2866-4D9C-8859-8BD3E17868A9}" presName="composite1" presStyleCnt="0"/>
      <dgm:spPr/>
    </dgm:pt>
    <dgm:pt modelId="{9FD20B4A-5F09-4836-B236-9D51BF24FEAA}" type="pres">
      <dgm:prSet presAssocID="{E4998523-2866-4D9C-8859-8BD3E17868A9}" presName="dummyNode1" presStyleLbl="node1" presStyleIdx="0" presStyleCnt="3"/>
      <dgm:spPr/>
    </dgm:pt>
    <dgm:pt modelId="{2EA5E265-2DB3-4E64-A0AA-0A5E874DD402}" type="pres">
      <dgm:prSet presAssocID="{E4998523-2866-4D9C-8859-8BD3E17868A9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916A963-C0A5-4B20-830C-EC144F000C19}" type="pres">
      <dgm:prSet presAssocID="{E4998523-2866-4D9C-8859-8BD3E17868A9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2D7E627-16A5-4D7E-B5E3-2A8430D2BB2B}" type="pres">
      <dgm:prSet presAssocID="{E4998523-2866-4D9C-8859-8BD3E17868A9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DD412C9-F1A3-4357-A5BD-9F5653184A9F}" type="pres">
      <dgm:prSet presAssocID="{E4998523-2866-4D9C-8859-8BD3E17868A9}" presName="connSite1" presStyleCnt="0"/>
      <dgm:spPr/>
    </dgm:pt>
    <dgm:pt modelId="{8639BF21-6019-41E9-8EFD-A1E6FCBA06D7}" type="pres">
      <dgm:prSet presAssocID="{C9E78397-AB5A-44A6-B3A1-8804A50D11C9}" presName="Name9" presStyleLbl="sibTrans2D1" presStyleIdx="0" presStyleCnt="2"/>
      <dgm:spPr/>
      <dgm:t>
        <a:bodyPr/>
        <a:lstStyle/>
        <a:p>
          <a:endParaRPr lang="id-ID"/>
        </a:p>
      </dgm:t>
    </dgm:pt>
    <dgm:pt modelId="{4760C291-B141-4A90-8E76-6D5DB01E208D}" type="pres">
      <dgm:prSet presAssocID="{3FF32CFC-3B86-47AA-959A-48456128CCBF}" presName="composite2" presStyleCnt="0"/>
      <dgm:spPr/>
    </dgm:pt>
    <dgm:pt modelId="{4A54E0B6-B8D3-44AF-96F2-82BBB7672A6B}" type="pres">
      <dgm:prSet presAssocID="{3FF32CFC-3B86-47AA-959A-48456128CCBF}" presName="dummyNode2" presStyleLbl="node1" presStyleIdx="0" presStyleCnt="3"/>
      <dgm:spPr/>
    </dgm:pt>
    <dgm:pt modelId="{0700078A-C9AA-468D-9029-7C5C34F018D6}" type="pres">
      <dgm:prSet presAssocID="{3FF32CFC-3B86-47AA-959A-48456128CCBF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2343BB2-EF80-4830-8384-A86422405742}" type="pres">
      <dgm:prSet presAssocID="{3FF32CFC-3B86-47AA-959A-48456128CCBF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F7C2F17-D369-4D76-9322-2488C550CA6D}" type="pres">
      <dgm:prSet presAssocID="{3FF32CFC-3B86-47AA-959A-48456128CCBF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58D7306-4A32-4388-8BDC-435EA2911B1C}" type="pres">
      <dgm:prSet presAssocID="{3FF32CFC-3B86-47AA-959A-48456128CCBF}" presName="connSite2" presStyleCnt="0"/>
      <dgm:spPr/>
    </dgm:pt>
    <dgm:pt modelId="{071756DE-0763-4BBE-BDD0-5A7D97BFC9C8}" type="pres">
      <dgm:prSet presAssocID="{BB3B9BE2-3B2E-447B-821E-3678DD5C1144}" presName="Name18" presStyleLbl="sibTrans2D1" presStyleIdx="1" presStyleCnt="2"/>
      <dgm:spPr/>
      <dgm:t>
        <a:bodyPr/>
        <a:lstStyle/>
        <a:p>
          <a:endParaRPr lang="id-ID"/>
        </a:p>
      </dgm:t>
    </dgm:pt>
    <dgm:pt modelId="{4CDE5710-6025-4CCE-ABC8-A98C46566132}" type="pres">
      <dgm:prSet presAssocID="{16FCEF2D-2494-4CFF-800D-E2CE872B0143}" presName="composite1" presStyleCnt="0"/>
      <dgm:spPr/>
    </dgm:pt>
    <dgm:pt modelId="{FFBCC3C7-54D2-4ADF-87B8-3C93476A7AB8}" type="pres">
      <dgm:prSet presAssocID="{16FCEF2D-2494-4CFF-800D-E2CE872B0143}" presName="dummyNode1" presStyleLbl="node1" presStyleIdx="1" presStyleCnt="3"/>
      <dgm:spPr/>
    </dgm:pt>
    <dgm:pt modelId="{4D1E91B2-37E4-45A2-B282-9A5C6BA448D7}" type="pres">
      <dgm:prSet presAssocID="{16FCEF2D-2494-4CFF-800D-E2CE872B0143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04D0365-8DF2-483C-97F7-3A79B3DF2B6B}" type="pres">
      <dgm:prSet presAssocID="{16FCEF2D-2494-4CFF-800D-E2CE872B0143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6A03304-4C34-4313-9821-42C725121A37}" type="pres">
      <dgm:prSet presAssocID="{16FCEF2D-2494-4CFF-800D-E2CE872B0143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5A82FD3-B38F-43F1-BA21-F5AC48EE0865}" type="pres">
      <dgm:prSet presAssocID="{16FCEF2D-2494-4CFF-800D-E2CE872B0143}" presName="connSite1" presStyleCnt="0"/>
      <dgm:spPr/>
    </dgm:pt>
  </dgm:ptLst>
  <dgm:cxnLst>
    <dgm:cxn modelId="{996FEB03-EDF9-4222-9B0C-FDE1BB962743}" type="presOf" srcId="{41DFF925-76D7-4603-9ECD-81767F510E75}" destId="{4D1E91B2-37E4-45A2-B282-9A5C6BA448D7}" srcOrd="0" destOrd="0" presId="urn:microsoft.com/office/officeart/2005/8/layout/hProcess4"/>
    <dgm:cxn modelId="{536B7483-F5DC-41D3-9833-30767AA2DF36}" srcId="{16FCEF2D-2494-4CFF-800D-E2CE872B0143}" destId="{41DFF925-76D7-4603-9ECD-81767F510E75}" srcOrd="0" destOrd="0" parTransId="{7C97EE88-97B4-42EF-843E-F8AF02812FC6}" sibTransId="{789D6C96-A560-4D75-938E-F366D4254033}"/>
    <dgm:cxn modelId="{05FEAE19-6A53-49D2-894A-E4AC167FC426}" type="presOf" srcId="{EA1C5A07-3BD1-47A6-B15B-AC4B7BF0EC38}" destId="{E916A963-C0A5-4B20-830C-EC144F000C19}" srcOrd="1" destOrd="0" presId="urn:microsoft.com/office/officeart/2005/8/layout/hProcess4"/>
    <dgm:cxn modelId="{84C50E30-5943-488A-A1EB-84AC9CA605B7}" type="presOf" srcId="{EA1C5A07-3BD1-47A6-B15B-AC4B7BF0EC38}" destId="{2EA5E265-2DB3-4E64-A0AA-0A5E874DD402}" srcOrd="0" destOrd="0" presId="urn:microsoft.com/office/officeart/2005/8/layout/hProcess4"/>
    <dgm:cxn modelId="{34206BAC-F33F-45B9-99CF-65B926090E34}" srcId="{5EB0771C-4CCD-44AD-8F39-311ABEB68D14}" destId="{3FF32CFC-3B86-47AA-959A-48456128CCBF}" srcOrd="1" destOrd="0" parTransId="{468EFB53-5EDF-4F93-8EC5-34398F887B33}" sibTransId="{BB3B9BE2-3B2E-447B-821E-3678DD5C1144}"/>
    <dgm:cxn modelId="{FD69D51A-8DC8-43B6-9D08-1E140E1E1F70}" type="presOf" srcId="{E4998523-2866-4D9C-8859-8BD3E17868A9}" destId="{72D7E627-16A5-4D7E-B5E3-2A8430D2BB2B}" srcOrd="0" destOrd="0" presId="urn:microsoft.com/office/officeart/2005/8/layout/hProcess4"/>
    <dgm:cxn modelId="{6887E09B-09E6-45B9-90DA-3B544C0C3B45}" type="presOf" srcId="{41DFF925-76D7-4603-9ECD-81767F510E75}" destId="{E04D0365-8DF2-483C-97F7-3A79B3DF2B6B}" srcOrd="1" destOrd="0" presId="urn:microsoft.com/office/officeart/2005/8/layout/hProcess4"/>
    <dgm:cxn modelId="{52F4947A-C532-40A8-84C9-E101E1EEF99E}" type="presOf" srcId="{BB3B9BE2-3B2E-447B-821E-3678DD5C1144}" destId="{071756DE-0763-4BBE-BDD0-5A7D97BFC9C8}" srcOrd="0" destOrd="0" presId="urn:microsoft.com/office/officeart/2005/8/layout/hProcess4"/>
    <dgm:cxn modelId="{5661A32B-C7FB-43C3-9B9B-22C4FA75B4DB}" type="presOf" srcId="{85ADBAA9-7F6C-4CD5-9F18-FEE53CFFFA0F}" destId="{0700078A-C9AA-468D-9029-7C5C34F018D6}" srcOrd="0" destOrd="0" presId="urn:microsoft.com/office/officeart/2005/8/layout/hProcess4"/>
    <dgm:cxn modelId="{3C21C851-F631-443A-8E2A-41FC488EFBAD}" srcId="{E4998523-2866-4D9C-8859-8BD3E17868A9}" destId="{EA1C5A07-3BD1-47A6-B15B-AC4B7BF0EC38}" srcOrd="0" destOrd="0" parTransId="{C828D875-D2B2-4303-A3A0-012EBFB01119}" sibTransId="{F91B349F-E3C9-4164-B8C2-0EBA29603EA9}"/>
    <dgm:cxn modelId="{8BEC3177-339B-48F0-B8E4-ADEA0438075B}" srcId="{5EB0771C-4CCD-44AD-8F39-311ABEB68D14}" destId="{16FCEF2D-2494-4CFF-800D-E2CE872B0143}" srcOrd="2" destOrd="0" parTransId="{9352AC40-FDF8-4A1B-8B41-AE6164BF346D}" sibTransId="{1B5F7984-AB24-46DA-971F-AA41848D0322}"/>
    <dgm:cxn modelId="{6848F575-9C3D-4713-974C-D383AB6ABFA6}" type="presOf" srcId="{85ADBAA9-7F6C-4CD5-9F18-FEE53CFFFA0F}" destId="{02343BB2-EF80-4830-8384-A86422405742}" srcOrd="1" destOrd="0" presId="urn:microsoft.com/office/officeart/2005/8/layout/hProcess4"/>
    <dgm:cxn modelId="{77B89DDB-EA13-4E68-A232-950B1C3E3502}" srcId="{5EB0771C-4CCD-44AD-8F39-311ABEB68D14}" destId="{E4998523-2866-4D9C-8859-8BD3E17868A9}" srcOrd="0" destOrd="0" parTransId="{DADB1AFB-08F0-4FA9-BE12-A69FB93D8B40}" sibTransId="{C9E78397-AB5A-44A6-B3A1-8804A50D11C9}"/>
    <dgm:cxn modelId="{50BEBDA3-8C2B-43C0-8AF7-F6507193720D}" type="presOf" srcId="{3FF32CFC-3B86-47AA-959A-48456128CCBF}" destId="{0F7C2F17-D369-4D76-9322-2488C550CA6D}" srcOrd="0" destOrd="0" presId="urn:microsoft.com/office/officeart/2005/8/layout/hProcess4"/>
    <dgm:cxn modelId="{461676E4-3546-4E7D-9293-DFA87287EA65}" srcId="{3FF32CFC-3B86-47AA-959A-48456128CCBF}" destId="{85ADBAA9-7F6C-4CD5-9F18-FEE53CFFFA0F}" srcOrd="0" destOrd="0" parTransId="{89B4BA4D-4D8C-4C01-BC25-68B23CE5AF51}" sibTransId="{FE9674C7-7F1D-4574-8805-D0B3DEFABCBF}"/>
    <dgm:cxn modelId="{8A397347-BA07-4619-A49D-D704249804CC}" type="presOf" srcId="{16FCEF2D-2494-4CFF-800D-E2CE872B0143}" destId="{66A03304-4C34-4313-9821-42C725121A37}" srcOrd="0" destOrd="0" presId="urn:microsoft.com/office/officeart/2005/8/layout/hProcess4"/>
    <dgm:cxn modelId="{28658508-9A7D-4A2E-A2A8-55485181C298}" type="presOf" srcId="{5EB0771C-4CCD-44AD-8F39-311ABEB68D14}" destId="{5F7844BC-EAFF-401A-8C03-0716E9602EC5}" srcOrd="0" destOrd="0" presId="urn:microsoft.com/office/officeart/2005/8/layout/hProcess4"/>
    <dgm:cxn modelId="{67D557BB-FFC8-40F0-B0CD-38AB8C42D7D5}" type="presOf" srcId="{C9E78397-AB5A-44A6-B3A1-8804A50D11C9}" destId="{8639BF21-6019-41E9-8EFD-A1E6FCBA06D7}" srcOrd="0" destOrd="0" presId="urn:microsoft.com/office/officeart/2005/8/layout/hProcess4"/>
    <dgm:cxn modelId="{EADF0C0C-A34B-4ABC-935E-2597C3F206A2}" type="presParOf" srcId="{5F7844BC-EAFF-401A-8C03-0716E9602EC5}" destId="{C2450310-392E-4E3F-945F-16D6DE3CEAE1}" srcOrd="0" destOrd="0" presId="urn:microsoft.com/office/officeart/2005/8/layout/hProcess4"/>
    <dgm:cxn modelId="{6696BC8C-7DA0-434A-80F3-2CBD8BC996E2}" type="presParOf" srcId="{5F7844BC-EAFF-401A-8C03-0716E9602EC5}" destId="{55CC1D86-4343-4C67-8B5F-6C92C7F2E796}" srcOrd="1" destOrd="0" presId="urn:microsoft.com/office/officeart/2005/8/layout/hProcess4"/>
    <dgm:cxn modelId="{64A8F570-D633-4C60-BE33-4E2C3D6DC40B}" type="presParOf" srcId="{5F7844BC-EAFF-401A-8C03-0716E9602EC5}" destId="{23FD8839-4DBC-4EF6-B72E-6F6B5D86D8E8}" srcOrd="2" destOrd="0" presId="urn:microsoft.com/office/officeart/2005/8/layout/hProcess4"/>
    <dgm:cxn modelId="{5BEA2C9E-704D-4DF5-A1DB-7A039207CAC9}" type="presParOf" srcId="{23FD8839-4DBC-4EF6-B72E-6F6B5D86D8E8}" destId="{CF7F1892-2548-45DD-BB0F-CB101422D938}" srcOrd="0" destOrd="0" presId="urn:microsoft.com/office/officeart/2005/8/layout/hProcess4"/>
    <dgm:cxn modelId="{FC42F434-2D12-47C1-8A5A-E756F55EF062}" type="presParOf" srcId="{CF7F1892-2548-45DD-BB0F-CB101422D938}" destId="{9FD20B4A-5F09-4836-B236-9D51BF24FEAA}" srcOrd="0" destOrd="0" presId="urn:microsoft.com/office/officeart/2005/8/layout/hProcess4"/>
    <dgm:cxn modelId="{E5C6B83D-21FF-4E08-BEFB-063BCB66389A}" type="presParOf" srcId="{CF7F1892-2548-45DD-BB0F-CB101422D938}" destId="{2EA5E265-2DB3-4E64-A0AA-0A5E874DD402}" srcOrd="1" destOrd="0" presId="urn:microsoft.com/office/officeart/2005/8/layout/hProcess4"/>
    <dgm:cxn modelId="{D179C5FB-C6F6-4D53-9599-BAD99CE0FA81}" type="presParOf" srcId="{CF7F1892-2548-45DD-BB0F-CB101422D938}" destId="{E916A963-C0A5-4B20-830C-EC144F000C19}" srcOrd="2" destOrd="0" presId="urn:microsoft.com/office/officeart/2005/8/layout/hProcess4"/>
    <dgm:cxn modelId="{1D54146F-AA12-4046-852C-C194721BDE42}" type="presParOf" srcId="{CF7F1892-2548-45DD-BB0F-CB101422D938}" destId="{72D7E627-16A5-4D7E-B5E3-2A8430D2BB2B}" srcOrd="3" destOrd="0" presId="urn:microsoft.com/office/officeart/2005/8/layout/hProcess4"/>
    <dgm:cxn modelId="{78FD1D26-830A-4952-A59C-779FA88B3096}" type="presParOf" srcId="{CF7F1892-2548-45DD-BB0F-CB101422D938}" destId="{4DD412C9-F1A3-4357-A5BD-9F5653184A9F}" srcOrd="4" destOrd="0" presId="urn:microsoft.com/office/officeart/2005/8/layout/hProcess4"/>
    <dgm:cxn modelId="{510C3495-18A0-4FAA-9FAE-F6859BB7DA0B}" type="presParOf" srcId="{23FD8839-4DBC-4EF6-B72E-6F6B5D86D8E8}" destId="{8639BF21-6019-41E9-8EFD-A1E6FCBA06D7}" srcOrd="1" destOrd="0" presId="urn:microsoft.com/office/officeart/2005/8/layout/hProcess4"/>
    <dgm:cxn modelId="{179A0CE2-AD72-458F-85C9-0355666FC4E4}" type="presParOf" srcId="{23FD8839-4DBC-4EF6-B72E-6F6B5D86D8E8}" destId="{4760C291-B141-4A90-8E76-6D5DB01E208D}" srcOrd="2" destOrd="0" presId="urn:microsoft.com/office/officeart/2005/8/layout/hProcess4"/>
    <dgm:cxn modelId="{963B1952-A78D-4FF3-A6FB-D15B15B40693}" type="presParOf" srcId="{4760C291-B141-4A90-8E76-6D5DB01E208D}" destId="{4A54E0B6-B8D3-44AF-96F2-82BBB7672A6B}" srcOrd="0" destOrd="0" presId="urn:microsoft.com/office/officeart/2005/8/layout/hProcess4"/>
    <dgm:cxn modelId="{49DEF650-1EBC-4A15-951A-609F8E2EDD09}" type="presParOf" srcId="{4760C291-B141-4A90-8E76-6D5DB01E208D}" destId="{0700078A-C9AA-468D-9029-7C5C34F018D6}" srcOrd="1" destOrd="0" presId="urn:microsoft.com/office/officeart/2005/8/layout/hProcess4"/>
    <dgm:cxn modelId="{7160265B-860E-4847-8AC4-1A7C7AEBE3BA}" type="presParOf" srcId="{4760C291-B141-4A90-8E76-6D5DB01E208D}" destId="{02343BB2-EF80-4830-8384-A86422405742}" srcOrd="2" destOrd="0" presId="urn:microsoft.com/office/officeart/2005/8/layout/hProcess4"/>
    <dgm:cxn modelId="{B2556BF4-7631-44C5-8E0C-2FE3BCA6C183}" type="presParOf" srcId="{4760C291-B141-4A90-8E76-6D5DB01E208D}" destId="{0F7C2F17-D369-4D76-9322-2488C550CA6D}" srcOrd="3" destOrd="0" presId="urn:microsoft.com/office/officeart/2005/8/layout/hProcess4"/>
    <dgm:cxn modelId="{BF67AB78-D800-4750-B024-243BE6E4DDE7}" type="presParOf" srcId="{4760C291-B141-4A90-8E76-6D5DB01E208D}" destId="{F58D7306-4A32-4388-8BDC-435EA2911B1C}" srcOrd="4" destOrd="0" presId="urn:microsoft.com/office/officeart/2005/8/layout/hProcess4"/>
    <dgm:cxn modelId="{A6344E4D-52B5-493E-866E-9C379C44FBB5}" type="presParOf" srcId="{23FD8839-4DBC-4EF6-B72E-6F6B5D86D8E8}" destId="{071756DE-0763-4BBE-BDD0-5A7D97BFC9C8}" srcOrd="3" destOrd="0" presId="urn:microsoft.com/office/officeart/2005/8/layout/hProcess4"/>
    <dgm:cxn modelId="{CD0859C6-7E54-41B4-907B-83FB0809AF50}" type="presParOf" srcId="{23FD8839-4DBC-4EF6-B72E-6F6B5D86D8E8}" destId="{4CDE5710-6025-4CCE-ABC8-A98C46566132}" srcOrd="4" destOrd="0" presId="urn:microsoft.com/office/officeart/2005/8/layout/hProcess4"/>
    <dgm:cxn modelId="{20994AAB-E1C5-46DB-80B7-0CF8123F1B32}" type="presParOf" srcId="{4CDE5710-6025-4CCE-ABC8-A98C46566132}" destId="{FFBCC3C7-54D2-4ADF-87B8-3C93476A7AB8}" srcOrd="0" destOrd="0" presId="urn:microsoft.com/office/officeart/2005/8/layout/hProcess4"/>
    <dgm:cxn modelId="{B1831FBE-C3F1-4AD9-80B1-E157341D9D45}" type="presParOf" srcId="{4CDE5710-6025-4CCE-ABC8-A98C46566132}" destId="{4D1E91B2-37E4-45A2-B282-9A5C6BA448D7}" srcOrd="1" destOrd="0" presId="urn:microsoft.com/office/officeart/2005/8/layout/hProcess4"/>
    <dgm:cxn modelId="{DE7B3A0D-237A-431E-8911-6A674D8776A2}" type="presParOf" srcId="{4CDE5710-6025-4CCE-ABC8-A98C46566132}" destId="{E04D0365-8DF2-483C-97F7-3A79B3DF2B6B}" srcOrd="2" destOrd="0" presId="urn:microsoft.com/office/officeart/2005/8/layout/hProcess4"/>
    <dgm:cxn modelId="{C290A9B1-57E3-490E-BDA9-FA32BBD14913}" type="presParOf" srcId="{4CDE5710-6025-4CCE-ABC8-A98C46566132}" destId="{66A03304-4C34-4313-9821-42C725121A37}" srcOrd="3" destOrd="0" presId="urn:microsoft.com/office/officeart/2005/8/layout/hProcess4"/>
    <dgm:cxn modelId="{6B4BABC5-EB84-459B-95B4-5BEEA39CCF01}" type="presParOf" srcId="{4CDE5710-6025-4CCE-ABC8-A98C46566132}" destId="{15A82FD3-B38F-43F1-BA21-F5AC48EE086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850FE-A484-47A9-A407-1B23F21DD2F9}">
      <dsp:nvSpPr>
        <dsp:cNvPr id="0" name=""/>
        <dsp:cNvSpPr/>
      </dsp:nvSpPr>
      <dsp:spPr>
        <a:xfrm rot="10800000">
          <a:off x="1032244" y="489"/>
          <a:ext cx="3554866" cy="54738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80" tIns="72390" rIns="135128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rajan Pro" panose="02020502050506020301" pitchFamily="18" charset="0"/>
            </a:rPr>
            <a:t>Reliability</a:t>
          </a:r>
          <a:endParaRPr lang="id-ID" sz="1900" kern="1200" dirty="0">
            <a:latin typeface="Trajan Pro" panose="02020502050506020301" pitchFamily="18" charset="0"/>
          </a:endParaRPr>
        </a:p>
      </dsp:txBody>
      <dsp:txXfrm rot="10800000">
        <a:off x="1169089" y="489"/>
        <a:ext cx="3418021" cy="547382"/>
      </dsp:txXfrm>
    </dsp:sp>
    <dsp:sp modelId="{CB75AA90-AB0A-4BEB-8DFA-9964AC789FF9}">
      <dsp:nvSpPr>
        <dsp:cNvPr id="0" name=""/>
        <dsp:cNvSpPr/>
      </dsp:nvSpPr>
      <dsp:spPr>
        <a:xfrm>
          <a:off x="758553" y="489"/>
          <a:ext cx="547382" cy="547382"/>
        </a:xfrm>
        <a:prstGeom prst="ellipse">
          <a:avLst/>
        </a:prstGeom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1F3EDD-317A-42EB-9AAA-0460678F9198}">
      <dsp:nvSpPr>
        <dsp:cNvPr id="0" name=""/>
        <dsp:cNvSpPr/>
      </dsp:nvSpPr>
      <dsp:spPr>
        <a:xfrm rot="10800000">
          <a:off x="1032244" y="711269"/>
          <a:ext cx="3554866" cy="54738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80" tIns="72390" rIns="135128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rajan Pro" panose="02020502050506020301" pitchFamily="18" charset="0"/>
            </a:rPr>
            <a:t>Assurance</a:t>
          </a:r>
          <a:endParaRPr lang="id-ID" sz="1900" kern="1200" dirty="0">
            <a:latin typeface="Trajan Pro" panose="02020502050506020301" pitchFamily="18" charset="0"/>
          </a:endParaRPr>
        </a:p>
      </dsp:txBody>
      <dsp:txXfrm rot="10800000">
        <a:off x="1169089" y="711269"/>
        <a:ext cx="3418021" cy="547382"/>
      </dsp:txXfrm>
    </dsp:sp>
    <dsp:sp modelId="{883775DF-8241-4A9F-878C-E448482F16A1}">
      <dsp:nvSpPr>
        <dsp:cNvPr id="0" name=""/>
        <dsp:cNvSpPr/>
      </dsp:nvSpPr>
      <dsp:spPr>
        <a:xfrm>
          <a:off x="758553" y="711269"/>
          <a:ext cx="547382" cy="547382"/>
        </a:xfrm>
        <a:prstGeom prst="ellipse">
          <a:avLst/>
        </a:prstGeom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B63813-6410-4643-B168-2979BD6BE9D2}">
      <dsp:nvSpPr>
        <dsp:cNvPr id="0" name=""/>
        <dsp:cNvSpPr/>
      </dsp:nvSpPr>
      <dsp:spPr>
        <a:xfrm rot="10800000">
          <a:off x="1032244" y="1422049"/>
          <a:ext cx="3554866" cy="54738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80" tIns="72390" rIns="135128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rajan Pro" panose="02020502050506020301" pitchFamily="18" charset="0"/>
            </a:rPr>
            <a:t>Tangible</a:t>
          </a:r>
          <a:endParaRPr lang="id-ID" sz="1900" kern="1200" dirty="0">
            <a:latin typeface="Trajan Pro" panose="02020502050506020301" pitchFamily="18" charset="0"/>
          </a:endParaRPr>
        </a:p>
      </dsp:txBody>
      <dsp:txXfrm rot="10800000">
        <a:off x="1169089" y="1422049"/>
        <a:ext cx="3418021" cy="547382"/>
      </dsp:txXfrm>
    </dsp:sp>
    <dsp:sp modelId="{AD52966E-1170-4701-A406-3F6B69D1BAC5}">
      <dsp:nvSpPr>
        <dsp:cNvPr id="0" name=""/>
        <dsp:cNvSpPr/>
      </dsp:nvSpPr>
      <dsp:spPr>
        <a:xfrm>
          <a:off x="758553" y="1422049"/>
          <a:ext cx="547382" cy="547382"/>
        </a:xfrm>
        <a:prstGeom prst="ellipse">
          <a:avLst/>
        </a:prstGeom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A109F4-79F4-4D29-A88B-3A4E070DB162}">
      <dsp:nvSpPr>
        <dsp:cNvPr id="0" name=""/>
        <dsp:cNvSpPr/>
      </dsp:nvSpPr>
      <dsp:spPr>
        <a:xfrm rot="10800000">
          <a:off x="1032244" y="2132829"/>
          <a:ext cx="3554866" cy="54738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80" tIns="72390" rIns="135128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rajan Pro" panose="02020502050506020301" pitchFamily="18" charset="0"/>
            </a:rPr>
            <a:t>Empathy</a:t>
          </a:r>
          <a:endParaRPr lang="id-ID" sz="1900" kern="1200" dirty="0">
            <a:latin typeface="Trajan Pro" panose="02020502050506020301" pitchFamily="18" charset="0"/>
          </a:endParaRPr>
        </a:p>
      </dsp:txBody>
      <dsp:txXfrm rot="10800000">
        <a:off x="1169089" y="2132829"/>
        <a:ext cx="3418021" cy="547382"/>
      </dsp:txXfrm>
    </dsp:sp>
    <dsp:sp modelId="{559B28EF-0C9B-4C80-A617-4DEDF4ADA5F3}">
      <dsp:nvSpPr>
        <dsp:cNvPr id="0" name=""/>
        <dsp:cNvSpPr/>
      </dsp:nvSpPr>
      <dsp:spPr>
        <a:xfrm>
          <a:off x="758553" y="2132829"/>
          <a:ext cx="547382" cy="547382"/>
        </a:xfrm>
        <a:prstGeom prst="ellipse">
          <a:avLst/>
        </a:prstGeom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0BD082-BD0D-459C-A948-63B53B05E937}">
      <dsp:nvSpPr>
        <dsp:cNvPr id="0" name=""/>
        <dsp:cNvSpPr/>
      </dsp:nvSpPr>
      <dsp:spPr>
        <a:xfrm rot="10800000">
          <a:off x="1032244" y="2843610"/>
          <a:ext cx="3554866" cy="54738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80" tIns="72390" rIns="135128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Trajan Pro" panose="02020502050506020301" pitchFamily="18" charset="0"/>
            </a:rPr>
            <a:t>Responsiveness</a:t>
          </a:r>
          <a:endParaRPr lang="id-ID" sz="1900" kern="1200" dirty="0">
            <a:latin typeface="Trajan Pro" panose="02020502050506020301" pitchFamily="18" charset="0"/>
          </a:endParaRPr>
        </a:p>
      </dsp:txBody>
      <dsp:txXfrm rot="10800000">
        <a:off x="1169089" y="2843610"/>
        <a:ext cx="3418021" cy="547382"/>
      </dsp:txXfrm>
    </dsp:sp>
    <dsp:sp modelId="{37C80601-54D2-4969-AC59-2F516ED37F40}">
      <dsp:nvSpPr>
        <dsp:cNvPr id="0" name=""/>
        <dsp:cNvSpPr/>
      </dsp:nvSpPr>
      <dsp:spPr>
        <a:xfrm>
          <a:off x="758553" y="2843610"/>
          <a:ext cx="547382" cy="547382"/>
        </a:xfrm>
        <a:prstGeom prst="ellipse">
          <a:avLst/>
        </a:prstGeom>
        <a:gradFill flip="none" rotWithShape="0">
          <a:gsLst>
            <a:gs pos="0">
              <a:srgbClr val="D20000">
                <a:shade val="30000"/>
                <a:satMod val="115000"/>
              </a:srgbClr>
            </a:gs>
            <a:gs pos="50000">
              <a:srgbClr val="D20000">
                <a:shade val="67500"/>
                <a:satMod val="115000"/>
              </a:srgbClr>
            </a:gs>
            <a:gs pos="100000">
              <a:srgbClr val="D20000">
                <a:shade val="100000"/>
                <a:satMod val="115000"/>
              </a:srgbClr>
            </a:gs>
          </a:gsLst>
          <a:lin ang="27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500B2-442D-422B-B109-DEEC42B551ED}">
      <dsp:nvSpPr>
        <dsp:cNvPr id="0" name=""/>
        <dsp:cNvSpPr/>
      </dsp:nvSpPr>
      <dsp:spPr>
        <a:xfrm>
          <a:off x="0" y="45159"/>
          <a:ext cx="1476164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6</a:t>
          </a:r>
          <a:endParaRPr lang="id-ID" sz="2600" kern="1200" dirty="0"/>
        </a:p>
      </dsp:txBody>
      <dsp:txXfrm>
        <a:off x="0" y="45159"/>
        <a:ext cx="1476164" cy="514800"/>
      </dsp:txXfrm>
    </dsp:sp>
    <dsp:sp modelId="{AC31C97B-F739-4856-908E-0B11530DD4EB}">
      <dsp:nvSpPr>
        <dsp:cNvPr id="0" name=""/>
        <dsp:cNvSpPr/>
      </dsp:nvSpPr>
      <dsp:spPr>
        <a:xfrm>
          <a:off x="1476163" y="21028"/>
          <a:ext cx="295232" cy="563062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DE2DF-C35E-4425-A55C-993243EC03B3}">
      <dsp:nvSpPr>
        <dsp:cNvPr id="0" name=""/>
        <dsp:cNvSpPr/>
      </dsp:nvSpPr>
      <dsp:spPr>
        <a:xfrm>
          <a:off x="1889489" y="21028"/>
          <a:ext cx="4015166" cy="563062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 smtClean="0"/>
            <a:t>Sangat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setuju</a:t>
          </a:r>
          <a:endParaRPr lang="id-ID" sz="2600" kern="1200" dirty="0"/>
        </a:p>
      </dsp:txBody>
      <dsp:txXfrm>
        <a:off x="1889489" y="21028"/>
        <a:ext cx="4015166" cy="563062"/>
      </dsp:txXfrm>
    </dsp:sp>
    <dsp:sp modelId="{8E1F108B-8B48-4E77-8844-0B56C7012D46}">
      <dsp:nvSpPr>
        <dsp:cNvPr id="0" name=""/>
        <dsp:cNvSpPr/>
      </dsp:nvSpPr>
      <dsp:spPr>
        <a:xfrm>
          <a:off x="0" y="701822"/>
          <a:ext cx="1476164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5</a:t>
          </a:r>
          <a:endParaRPr lang="id-ID" sz="2600" kern="1200" dirty="0"/>
        </a:p>
      </dsp:txBody>
      <dsp:txXfrm>
        <a:off x="0" y="701822"/>
        <a:ext cx="1476164" cy="514800"/>
      </dsp:txXfrm>
    </dsp:sp>
    <dsp:sp modelId="{C51ED68C-7CD5-4BC4-A3CF-CF95EEBB642E}">
      <dsp:nvSpPr>
        <dsp:cNvPr id="0" name=""/>
        <dsp:cNvSpPr/>
      </dsp:nvSpPr>
      <dsp:spPr>
        <a:xfrm>
          <a:off x="1476163" y="677691"/>
          <a:ext cx="295232" cy="563062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BC8BF-3A22-4538-BC2E-7B2F8696717F}">
      <dsp:nvSpPr>
        <dsp:cNvPr id="0" name=""/>
        <dsp:cNvSpPr/>
      </dsp:nvSpPr>
      <dsp:spPr>
        <a:xfrm>
          <a:off x="1889489" y="677691"/>
          <a:ext cx="4015166" cy="5630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Setuju</a:t>
          </a:r>
          <a:endParaRPr lang="id-ID" sz="2600" kern="1200" dirty="0"/>
        </a:p>
      </dsp:txBody>
      <dsp:txXfrm>
        <a:off x="1889489" y="677691"/>
        <a:ext cx="4015166" cy="563062"/>
      </dsp:txXfrm>
    </dsp:sp>
    <dsp:sp modelId="{CD5ECEB7-A945-43E1-B484-88AA742C3951}">
      <dsp:nvSpPr>
        <dsp:cNvPr id="0" name=""/>
        <dsp:cNvSpPr/>
      </dsp:nvSpPr>
      <dsp:spPr>
        <a:xfrm>
          <a:off x="0" y="1358484"/>
          <a:ext cx="1476164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4</a:t>
          </a:r>
          <a:endParaRPr lang="id-ID" sz="2600" kern="1200" dirty="0"/>
        </a:p>
      </dsp:txBody>
      <dsp:txXfrm>
        <a:off x="0" y="1358484"/>
        <a:ext cx="1476164" cy="514800"/>
      </dsp:txXfrm>
    </dsp:sp>
    <dsp:sp modelId="{4E02EC0C-7304-4B21-9348-A6017CD6652C}">
      <dsp:nvSpPr>
        <dsp:cNvPr id="0" name=""/>
        <dsp:cNvSpPr/>
      </dsp:nvSpPr>
      <dsp:spPr>
        <a:xfrm>
          <a:off x="1476163" y="1334353"/>
          <a:ext cx="295232" cy="563062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776C9-FBBF-44CB-8F91-62410180F14F}">
      <dsp:nvSpPr>
        <dsp:cNvPr id="0" name=""/>
        <dsp:cNvSpPr/>
      </dsp:nvSpPr>
      <dsp:spPr>
        <a:xfrm>
          <a:off x="1889489" y="1334353"/>
          <a:ext cx="4015166" cy="5630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Agak </a:t>
          </a:r>
          <a:r>
            <a:rPr lang="en-US" sz="2600" kern="1200" dirty="0" err="1" smtClean="0"/>
            <a:t>setuju</a:t>
          </a:r>
          <a:endParaRPr lang="id-ID" sz="2600" kern="1200" dirty="0"/>
        </a:p>
      </dsp:txBody>
      <dsp:txXfrm>
        <a:off x="1889489" y="1334353"/>
        <a:ext cx="4015166" cy="563062"/>
      </dsp:txXfrm>
    </dsp:sp>
    <dsp:sp modelId="{81FB5EFC-3048-473F-B2D7-222F2909F390}">
      <dsp:nvSpPr>
        <dsp:cNvPr id="0" name=""/>
        <dsp:cNvSpPr/>
      </dsp:nvSpPr>
      <dsp:spPr>
        <a:xfrm>
          <a:off x="0" y="2015147"/>
          <a:ext cx="1476164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3</a:t>
          </a:r>
          <a:endParaRPr lang="id-ID" sz="2600" kern="1200" dirty="0"/>
        </a:p>
      </dsp:txBody>
      <dsp:txXfrm>
        <a:off x="0" y="2015147"/>
        <a:ext cx="1476164" cy="514800"/>
      </dsp:txXfrm>
    </dsp:sp>
    <dsp:sp modelId="{D9986298-1576-4C4B-B210-1B0C01F6288F}">
      <dsp:nvSpPr>
        <dsp:cNvPr id="0" name=""/>
        <dsp:cNvSpPr/>
      </dsp:nvSpPr>
      <dsp:spPr>
        <a:xfrm>
          <a:off x="1476163" y="1991016"/>
          <a:ext cx="295232" cy="563062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E71F5-62F2-4B6C-906C-2786A3FBE858}">
      <dsp:nvSpPr>
        <dsp:cNvPr id="0" name=""/>
        <dsp:cNvSpPr/>
      </dsp:nvSpPr>
      <dsp:spPr>
        <a:xfrm>
          <a:off x="1889489" y="1991016"/>
          <a:ext cx="4015166" cy="5630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Agak </a:t>
          </a:r>
          <a:r>
            <a:rPr lang="en-US" sz="2600" kern="1200" dirty="0" err="1" smtClean="0"/>
            <a:t>tidak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sesuju</a:t>
          </a:r>
          <a:endParaRPr lang="id-ID" sz="2600" kern="1200" dirty="0"/>
        </a:p>
      </dsp:txBody>
      <dsp:txXfrm>
        <a:off x="1889489" y="1991016"/>
        <a:ext cx="4015166" cy="563062"/>
      </dsp:txXfrm>
    </dsp:sp>
    <dsp:sp modelId="{5021B8E6-7FFC-469F-87B7-5060D2FAB607}">
      <dsp:nvSpPr>
        <dsp:cNvPr id="0" name=""/>
        <dsp:cNvSpPr/>
      </dsp:nvSpPr>
      <dsp:spPr>
        <a:xfrm>
          <a:off x="0" y="2671809"/>
          <a:ext cx="1476164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</a:t>
          </a:r>
          <a:endParaRPr lang="id-ID" sz="2600" kern="1200" dirty="0"/>
        </a:p>
      </dsp:txBody>
      <dsp:txXfrm>
        <a:off x="0" y="2671809"/>
        <a:ext cx="1476164" cy="514800"/>
      </dsp:txXfrm>
    </dsp:sp>
    <dsp:sp modelId="{613B088D-E373-40A1-A4F4-3D0F9898A5D9}">
      <dsp:nvSpPr>
        <dsp:cNvPr id="0" name=""/>
        <dsp:cNvSpPr/>
      </dsp:nvSpPr>
      <dsp:spPr>
        <a:xfrm>
          <a:off x="1476163" y="2647678"/>
          <a:ext cx="295232" cy="563062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C56D9-0761-4466-9675-6ED513344EAB}">
      <dsp:nvSpPr>
        <dsp:cNvPr id="0" name=""/>
        <dsp:cNvSpPr/>
      </dsp:nvSpPr>
      <dsp:spPr>
        <a:xfrm>
          <a:off x="1889489" y="2647678"/>
          <a:ext cx="4015166" cy="5630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Tidak </a:t>
          </a:r>
          <a:r>
            <a:rPr lang="en-US" sz="2600" kern="1200" dirty="0" err="1" smtClean="0"/>
            <a:t>setuju</a:t>
          </a:r>
          <a:endParaRPr lang="id-ID" sz="2600" kern="1200" dirty="0"/>
        </a:p>
      </dsp:txBody>
      <dsp:txXfrm>
        <a:off x="1889489" y="2647678"/>
        <a:ext cx="4015166" cy="563062"/>
      </dsp:txXfrm>
    </dsp:sp>
    <dsp:sp modelId="{6E1FC786-35AF-401D-AF06-7AB745E7957A}">
      <dsp:nvSpPr>
        <dsp:cNvPr id="0" name=""/>
        <dsp:cNvSpPr/>
      </dsp:nvSpPr>
      <dsp:spPr>
        <a:xfrm>
          <a:off x="0" y="3328472"/>
          <a:ext cx="1476164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1</a:t>
          </a:r>
          <a:endParaRPr lang="id-ID" sz="2600" kern="1200" dirty="0"/>
        </a:p>
      </dsp:txBody>
      <dsp:txXfrm>
        <a:off x="0" y="3328472"/>
        <a:ext cx="1476164" cy="514800"/>
      </dsp:txXfrm>
    </dsp:sp>
    <dsp:sp modelId="{280D70D7-CA0D-43D4-820A-BEDB93A538F5}">
      <dsp:nvSpPr>
        <dsp:cNvPr id="0" name=""/>
        <dsp:cNvSpPr/>
      </dsp:nvSpPr>
      <dsp:spPr>
        <a:xfrm>
          <a:off x="1476163" y="3304341"/>
          <a:ext cx="295232" cy="563062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1DAC7-9BC2-4B7A-886A-3A99EB1A14A5}">
      <dsp:nvSpPr>
        <dsp:cNvPr id="0" name=""/>
        <dsp:cNvSpPr/>
      </dsp:nvSpPr>
      <dsp:spPr>
        <a:xfrm>
          <a:off x="1889489" y="3304341"/>
          <a:ext cx="4015166" cy="5630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Sangat </a:t>
          </a:r>
          <a:r>
            <a:rPr lang="en-US" sz="2600" kern="1200" dirty="0" err="1" smtClean="0"/>
            <a:t>Tidak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setuju</a:t>
          </a:r>
          <a:endParaRPr lang="id-ID" sz="2600" kern="1200" dirty="0"/>
        </a:p>
      </dsp:txBody>
      <dsp:txXfrm>
        <a:off x="1889489" y="3304341"/>
        <a:ext cx="4015166" cy="563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07310-66D9-4A54-965A-5B6E369BFA80}">
      <dsp:nvSpPr>
        <dsp:cNvPr id="0" name=""/>
        <dsp:cNvSpPr/>
      </dsp:nvSpPr>
      <dsp:spPr>
        <a:xfrm rot="16200000">
          <a:off x="-1565239" y="1569428"/>
          <a:ext cx="4608512" cy="1469655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Bukan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merupakan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bagian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dari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tugas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pokok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Satker</a:t>
          </a:r>
          <a:endParaRPr lang="id-ID" sz="1800" kern="1200" dirty="0"/>
        </a:p>
      </dsp:txBody>
      <dsp:txXfrm rot="5400000">
        <a:off x="4189" y="921702"/>
        <a:ext cx="1469655" cy="2765108"/>
      </dsp:txXfrm>
    </dsp:sp>
    <dsp:sp modelId="{66A6EB36-86C7-4547-B4C0-ADB28B87B7DD}">
      <dsp:nvSpPr>
        <dsp:cNvPr id="0" name=""/>
        <dsp:cNvSpPr/>
      </dsp:nvSpPr>
      <dsp:spPr>
        <a:xfrm rot="16200000">
          <a:off x="14640" y="1569428"/>
          <a:ext cx="4608512" cy="1469655"/>
        </a:xfrm>
        <a:prstGeom prst="flowChartManualOperation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Memberikan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manfaat</a:t>
          </a:r>
          <a:endParaRPr lang="id-ID" sz="1800" kern="1200" dirty="0"/>
        </a:p>
      </dsp:txBody>
      <dsp:txXfrm rot="5400000">
        <a:off x="1584068" y="921702"/>
        <a:ext cx="1469655" cy="2765108"/>
      </dsp:txXfrm>
    </dsp:sp>
    <dsp:sp modelId="{347D4DEA-07BA-4845-ADC3-BDCB71308DFC}">
      <dsp:nvSpPr>
        <dsp:cNvPr id="0" name=""/>
        <dsp:cNvSpPr/>
      </dsp:nvSpPr>
      <dsp:spPr>
        <a:xfrm rot="16200000">
          <a:off x="1594520" y="1569428"/>
          <a:ext cx="4608512" cy="1469655"/>
        </a:xfrm>
        <a:prstGeom prst="flowChartManualOperation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Mengkampa</a:t>
          </a:r>
          <a:r>
            <a:rPr lang="id-ID" sz="1800" kern="1200" dirty="0" smtClean="0"/>
            <a:t>-</a:t>
          </a:r>
          <a:r>
            <a:rPr lang="en-US" sz="1800" kern="1200" dirty="0" err="1" smtClean="0"/>
            <a:t>nyekan</a:t>
          </a:r>
          <a:r>
            <a:rPr lang="en-US" sz="1800" kern="1200" dirty="0" smtClean="0"/>
            <a:t> OJK</a:t>
          </a:r>
          <a:endParaRPr lang="id-ID" sz="1800" kern="1200" dirty="0"/>
        </a:p>
      </dsp:txBody>
      <dsp:txXfrm rot="5400000">
        <a:off x="3163948" y="921702"/>
        <a:ext cx="1469655" cy="2765108"/>
      </dsp:txXfrm>
    </dsp:sp>
    <dsp:sp modelId="{ADD47594-E0B1-42A6-A15C-3A2B1644869D}">
      <dsp:nvSpPr>
        <dsp:cNvPr id="0" name=""/>
        <dsp:cNvSpPr/>
      </dsp:nvSpPr>
      <dsp:spPr>
        <a:xfrm rot="16200000">
          <a:off x="3174399" y="1569428"/>
          <a:ext cx="4608512" cy="1469655"/>
        </a:xfrm>
        <a:prstGeom prst="flowChartManualOperation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Kreatif</a:t>
          </a:r>
          <a:endParaRPr lang="id-ID" sz="1800" kern="1200" dirty="0"/>
        </a:p>
      </dsp:txBody>
      <dsp:txXfrm rot="5400000">
        <a:off x="4743827" y="921702"/>
        <a:ext cx="1469655" cy="2765108"/>
      </dsp:txXfrm>
    </dsp:sp>
    <dsp:sp modelId="{BC5EE30D-A25A-40C7-B395-0C7665BB1BC8}">
      <dsp:nvSpPr>
        <dsp:cNvPr id="0" name=""/>
        <dsp:cNvSpPr/>
      </dsp:nvSpPr>
      <dsp:spPr>
        <a:xfrm rot="16200000">
          <a:off x="4754279" y="1569428"/>
          <a:ext cx="4608512" cy="1469655"/>
        </a:xfrm>
        <a:prstGeom prst="flowChartManualOperation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Dapat melibatkan </a:t>
          </a:r>
          <a:r>
            <a:rPr lang="id-ID" sz="1800" i="1" kern="1200" dirty="0" smtClean="0"/>
            <a:t>stakeholders</a:t>
          </a:r>
          <a:endParaRPr lang="id-ID" sz="1800" i="1" kern="1200" dirty="0"/>
        </a:p>
      </dsp:txBody>
      <dsp:txXfrm rot="5400000">
        <a:off x="6323707" y="921702"/>
        <a:ext cx="1469655" cy="27651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CBF5D-07C0-4186-8755-9BFF80AE2891}">
      <dsp:nvSpPr>
        <dsp:cNvPr id="0" name=""/>
        <dsp:cNvSpPr/>
      </dsp:nvSpPr>
      <dsp:spPr>
        <a:xfrm>
          <a:off x="2379903" y="1640"/>
          <a:ext cx="2080953" cy="13526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smtClean="0">
              <a:solidFill>
                <a:schemeClr val="bg1"/>
              </a:solidFill>
            </a:rPr>
            <a:t>Frekuensi Pelaksanaan</a:t>
          </a:r>
          <a:endParaRPr lang="id-ID" sz="2600" kern="1200">
            <a:solidFill>
              <a:schemeClr val="bg1"/>
            </a:solidFill>
          </a:endParaRPr>
        </a:p>
      </dsp:txBody>
      <dsp:txXfrm>
        <a:off x="2445932" y="67669"/>
        <a:ext cx="1948895" cy="1220562"/>
      </dsp:txXfrm>
    </dsp:sp>
    <dsp:sp modelId="{56F17DBA-A7EA-4152-A5C2-7821D57FD3E2}">
      <dsp:nvSpPr>
        <dsp:cNvPr id="0" name=""/>
        <dsp:cNvSpPr/>
      </dsp:nvSpPr>
      <dsp:spPr>
        <a:xfrm>
          <a:off x="1616781" y="677950"/>
          <a:ext cx="3607197" cy="3607197"/>
        </a:xfrm>
        <a:custGeom>
          <a:avLst/>
          <a:gdLst/>
          <a:ahLst/>
          <a:cxnLst/>
          <a:rect l="0" t="0" r="0" b="0"/>
          <a:pathLst>
            <a:path>
              <a:moveTo>
                <a:pt x="2859184" y="341166"/>
              </a:moveTo>
              <a:arcTo wR="1803598" hR="1803598" stAng="18349309" swAng="364622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6C710-C2E1-4196-AD7A-EBB6EC32F6D8}">
      <dsp:nvSpPr>
        <dsp:cNvPr id="0" name=""/>
        <dsp:cNvSpPr/>
      </dsp:nvSpPr>
      <dsp:spPr>
        <a:xfrm>
          <a:off x="3941865" y="2707039"/>
          <a:ext cx="2080953" cy="1352620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smtClean="0">
              <a:solidFill>
                <a:schemeClr val="bg1"/>
              </a:solidFill>
            </a:rPr>
            <a:t>Partisipasi </a:t>
          </a:r>
          <a:endParaRPr lang="id-ID" sz="2600" kern="1200">
            <a:solidFill>
              <a:schemeClr val="bg1"/>
            </a:solidFill>
          </a:endParaRPr>
        </a:p>
      </dsp:txBody>
      <dsp:txXfrm>
        <a:off x="4007894" y="2773068"/>
        <a:ext cx="1948895" cy="1220562"/>
      </dsp:txXfrm>
    </dsp:sp>
    <dsp:sp modelId="{A098EDBF-E96D-40BC-BC1E-877156261C5A}">
      <dsp:nvSpPr>
        <dsp:cNvPr id="0" name=""/>
        <dsp:cNvSpPr/>
      </dsp:nvSpPr>
      <dsp:spPr>
        <a:xfrm>
          <a:off x="1616781" y="677950"/>
          <a:ext cx="3607197" cy="3607197"/>
        </a:xfrm>
        <a:custGeom>
          <a:avLst/>
          <a:gdLst/>
          <a:ahLst/>
          <a:cxnLst/>
          <a:rect l="0" t="0" r="0" b="0"/>
          <a:pathLst>
            <a:path>
              <a:moveTo>
                <a:pt x="2661512" y="3390090"/>
              </a:moveTo>
              <a:arcTo wR="1803598" hR="1803598" stAng="3695831" swAng="3408338"/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4B707-7334-4701-A535-347582217E18}">
      <dsp:nvSpPr>
        <dsp:cNvPr id="0" name=""/>
        <dsp:cNvSpPr/>
      </dsp:nvSpPr>
      <dsp:spPr>
        <a:xfrm>
          <a:off x="817940" y="2707039"/>
          <a:ext cx="2080953" cy="135262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smtClean="0">
              <a:solidFill>
                <a:schemeClr val="bg1"/>
              </a:solidFill>
            </a:rPr>
            <a:t>Dampak</a:t>
          </a:r>
          <a:endParaRPr lang="id-ID" sz="2600" kern="1200">
            <a:solidFill>
              <a:schemeClr val="bg1"/>
            </a:solidFill>
          </a:endParaRPr>
        </a:p>
      </dsp:txBody>
      <dsp:txXfrm>
        <a:off x="883969" y="2773068"/>
        <a:ext cx="1948895" cy="1220562"/>
      </dsp:txXfrm>
    </dsp:sp>
    <dsp:sp modelId="{699BCA81-59AD-40B1-A187-CB3B5F121A73}">
      <dsp:nvSpPr>
        <dsp:cNvPr id="0" name=""/>
        <dsp:cNvSpPr/>
      </dsp:nvSpPr>
      <dsp:spPr>
        <a:xfrm>
          <a:off x="1616781" y="677950"/>
          <a:ext cx="3607197" cy="3607197"/>
        </a:xfrm>
        <a:custGeom>
          <a:avLst/>
          <a:gdLst/>
          <a:ahLst/>
          <a:cxnLst/>
          <a:rect l="0" t="0" r="0" b="0"/>
          <a:pathLst>
            <a:path>
              <a:moveTo>
                <a:pt x="11924" y="2010657"/>
              </a:moveTo>
              <a:arcTo wR="1803598" hR="1803598" stAng="10404464" swAng="3646227"/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9CECE-4FE2-432A-A37B-FD5084EC87F9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7C53-98CA-4AF2-95E3-74C25113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9115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0D4BF-A4A2-4F1B-9A8B-51E8F9B8B58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4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5E027-68FD-4D4E-A830-27001F6508F5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1153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 brief history</a:t>
            </a:r>
            <a:r>
              <a:rPr lang="en-US" baseline="0" dirty="0" smtClean="0"/>
              <a:t> of AGI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Sharing some stories about client’s achievement….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B9051-DE8D-457A-879B-1DC450063B1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5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31" y="376461"/>
            <a:ext cx="1266825" cy="676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5934075"/>
            <a:ext cx="4695825" cy="923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14" y="5805264"/>
            <a:ext cx="4476750" cy="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8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43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9287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66607E9-E9BA-4210-8B1A-64DBE1FB25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4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8582" y="116636"/>
            <a:ext cx="9025418" cy="1152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68761"/>
            <a:ext cx="8229600" cy="485740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  <a:lvl2pPr marL="742851" indent="-285713">
              <a:lnSpc>
                <a:spcPct val="150000"/>
              </a:lnSpc>
              <a:buFont typeface="Arial" pitchFamily="34" charset="0"/>
              <a:buChar char="•"/>
              <a:defRPr/>
            </a:lvl2pPr>
            <a:lvl3pPr marL="1142849" indent="-228569">
              <a:lnSpc>
                <a:spcPct val="150000"/>
              </a:lnSpc>
              <a:buFont typeface="Courier New" pitchFamily="49" charset="0"/>
              <a:buChar char="o"/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118582" y="116647"/>
            <a:ext cx="9025418" cy="1152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6593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D208-6F53-415C-8980-B0C721342300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524-C7D8-4BD8-852F-A9A78148285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343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D208-6F53-415C-8980-B0C721342300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524-C7D8-4BD8-852F-A9A78148285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209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D208-6F53-415C-8980-B0C721342300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524-C7D8-4BD8-852F-A9A78148285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4632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D208-6F53-415C-8980-B0C721342300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524-C7D8-4BD8-852F-A9A78148285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91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D208-6F53-415C-8980-B0C721342300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524-C7D8-4BD8-852F-A9A78148285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798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D208-6F53-415C-8980-B0C721342300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524-C7D8-4BD8-852F-A9A78148285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373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D208-6F53-415C-8980-B0C721342300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524-C7D8-4BD8-852F-A9A78148285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871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D208-6F53-415C-8980-B0C721342300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524-C7D8-4BD8-852F-A9A78148285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173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BD208-6F53-415C-8980-B0C721342300}" type="datetimeFigureOut">
              <a:rPr lang="id-ID" smtClean="0"/>
              <a:t>20/02/2017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A524-C7D8-4BD8-852F-A9A781482855}" type="slidenum">
              <a:rPr lang="id-ID" smtClean="0"/>
              <a:t>‹#›</a:t>
            </a:fld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4" r:id="rId10"/>
    <p:sldLayoutId id="2147483668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46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6350" y="1815480"/>
            <a:ext cx="3219825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PRESENTASI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96350" y="2276872"/>
            <a:ext cx="71942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kern="1800" spc="100" dirty="0" smtClean="0">
                <a:solidFill>
                  <a:srgbClr val="D20000"/>
                </a:solidFill>
                <a:latin typeface="Trajan Pro" panose="02020502050506020301" pitchFamily="18" charset="0"/>
                <a:ea typeface="National Black" pitchFamily="50" charset="0"/>
                <a:cs typeface="National Black" pitchFamily="50" charset="0"/>
              </a:rPr>
              <a:t>PENILAIAN PROGRAM</a:t>
            </a:r>
            <a:endParaRPr lang="id-ID" sz="4400" b="1" kern="1800" spc="100" dirty="0" smtClean="0">
              <a:solidFill>
                <a:srgbClr val="D20000"/>
              </a:solidFill>
              <a:latin typeface="Trajan Pro" panose="02020502050506020301" pitchFamily="18" charset="0"/>
              <a:ea typeface="National Black" pitchFamily="50" charset="0"/>
              <a:cs typeface="National Black" pitchFamily="50" charset="0"/>
            </a:endParaRPr>
          </a:p>
          <a:p>
            <a:r>
              <a:rPr lang="id-ID" sz="4400" b="1" kern="1800" spc="100" dirty="0">
                <a:solidFill>
                  <a:srgbClr val="D20000"/>
                </a:solidFill>
                <a:latin typeface="Trajan Pro" panose="02020502050506020301" pitchFamily="18" charset="0"/>
                <a:ea typeface="National Black" pitchFamily="50" charset="0"/>
                <a:cs typeface="National Black" pitchFamily="50" charset="0"/>
              </a:rPr>
              <a:t>B</a:t>
            </a:r>
            <a:r>
              <a:rPr lang="en-US" sz="4400" b="1" kern="1800" spc="100" dirty="0" smtClean="0">
                <a:solidFill>
                  <a:srgbClr val="D20000"/>
                </a:solidFill>
                <a:latin typeface="Trajan Pro" panose="02020502050506020301" pitchFamily="18" charset="0"/>
                <a:ea typeface="National Black" pitchFamily="50" charset="0"/>
                <a:cs typeface="National Black" pitchFamily="50" charset="0"/>
              </a:rPr>
              <a:t>UDAYA 2017</a:t>
            </a:r>
            <a:endParaRPr lang="id-ID" sz="4400" b="1" kern="1800" spc="100" dirty="0" smtClean="0">
              <a:solidFill>
                <a:srgbClr val="D20000"/>
              </a:solidFill>
              <a:latin typeface="Trajan Pro" panose="02020502050506020301" pitchFamily="18" charset="0"/>
              <a:ea typeface="National Black" pitchFamily="50" charset="0"/>
              <a:cs typeface="National Black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3723422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26</a:t>
            </a:r>
            <a:r>
              <a:rPr lang="id-ID" sz="1400" b="1" dirty="0" smtClean="0"/>
              <a:t>  Januari 2017</a:t>
            </a:r>
            <a:endParaRPr lang="id-ID" sz="14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725144"/>
            <a:ext cx="2679365" cy="9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rgbClr val="0070C0"/>
                </a:solidFill>
              </a:rPr>
              <a:t>Metode</a:t>
            </a:r>
            <a:r>
              <a:rPr lang="en-US" sz="3600" b="1" dirty="0" smtClean="0">
                <a:solidFill>
                  <a:srgbClr val="0070C0"/>
                </a:solidFill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</a:rPr>
              <a:t>Penilaian</a:t>
            </a:r>
            <a:r>
              <a:rPr lang="en-US" sz="3600" b="1" dirty="0" smtClean="0">
                <a:solidFill>
                  <a:srgbClr val="0070C0"/>
                </a:solidFill>
              </a:rPr>
              <a:t> OJK </a:t>
            </a:r>
            <a:r>
              <a:rPr lang="en-US" sz="3600" b="1" dirty="0" err="1" smtClean="0">
                <a:solidFill>
                  <a:srgbClr val="0070C0"/>
                </a:solidFill>
              </a:rPr>
              <a:t>Melayani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251" y="2392680"/>
            <a:ext cx="1356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D20000"/>
                </a:solidFill>
              </a:rPr>
              <a:t>TW 1</a:t>
            </a:r>
            <a:r>
              <a:rPr lang="id-ID" sz="2400" b="1" dirty="0">
                <a:solidFill>
                  <a:srgbClr val="D20000"/>
                </a:solidFill>
              </a:rPr>
              <a:t> – 3 </a:t>
            </a:r>
            <a:endParaRPr lang="en-US" sz="2400" b="1" dirty="0">
              <a:solidFill>
                <a:srgbClr val="D2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251" y="3688824"/>
            <a:ext cx="1356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D20000"/>
                </a:solidFill>
              </a:rPr>
              <a:t>TW </a:t>
            </a:r>
            <a:r>
              <a:rPr lang="id-ID" sz="2400" b="1" dirty="0" smtClean="0">
                <a:solidFill>
                  <a:srgbClr val="D20000"/>
                </a:solidFill>
              </a:rPr>
              <a:t>2 </a:t>
            </a:r>
            <a:r>
              <a:rPr lang="id-ID" sz="2400" b="1" dirty="0">
                <a:solidFill>
                  <a:srgbClr val="D20000"/>
                </a:solidFill>
              </a:rPr>
              <a:t>– 3 </a:t>
            </a:r>
            <a:endParaRPr lang="en-US" sz="2400" b="1" dirty="0">
              <a:solidFill>
                <a:srgbClr val="D2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08219" y="2885515"/>
            <a:ext cx="2290696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8219" y="4192880"/>
            <a:ext cx="2290696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230826" y="2343217"/>
            <a:ext cx="3622009" cy="970300"/>
            <a:chOff x="2230826" y="2343217"/>
            <a:chExt cx="3622009" cy="970300"/>
          </a:xfrm>
        </p:grpSpPr>
        <p:sp>
          <p:nvSpPr>
            <p:cNvPr id="5" name="Rounded Rectangle 4"/>
            <p:cNvSpPr/>
            <p:nvPr/>
          </p:nvSpPr>
          <p:spPr>
            <a:xfrm>
              <a:off x="2331850" y="2564904"/>
              <a:ext cx="3520985" cy="51077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>
                <a:spcBef>
                  <a:spcPts val="1000"/>
                </a:spcBef>
                <a:spcAft>
                  <a:spcPts val="1000"/>
                </a:spcAft>
              </a:pPr>
              <a:r>
                <a:rPr lang="en-US" sz="2400" b="1" dirty="0">
                  <a:latin typeface="Trajan Pro" panose="02020502050506020301" pitchFamily="18" charset="0"/>
                </a:rPr>
                <a:t>Mystery Call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230826" y="2343217"/>
              <a:ext cx="970300" cy="9703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26" y="2511252"/>
              <a:ext cx="623627" cy="66215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230826" y="3719996"/>
            <a:ext cx="6489172" cy="970300"/>
            <a:chOff x="2230826" y="3719996"/>
            <a:chExt cx="6489172" cy="970300"/>
          </a:xfrm>
        </p:grpSpPr>
        <p:sp>
          <p:nvSpPr>
            <p:cNvPr id="7" name="Rounded Rectangle 6"/>
            <p:cNvSpPr/>
            <p:nvPr/>
          </p:nvSpPr>
          <p:spPr>
            <a:xfrm>
              <a:off x="2888185" y="3890312"/>
              <a:ext cx="5831813" cy="51077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>
                <a:spcBef>
                  <a:spcPts val="1000"/>
                </a:spcBef>
                <a:spcAft>
                  <a:spcPts val="1000"/>
                </a:spcAft>
              </a:pPr>
              <a:r>
                <a:rPr lang="en-US" sz="2400" b="1" dirty="0">
                  <a:latin typeface="Trajan Pro" panose="02020502050506020301" pitchFamily="18" charset="0"/>
                </a:rPr>
                <a:t>Survey </a:t>
              </a:r>
              <a:r>
                <a:rPr lang="en-US" sz="2400" b="1" dirty="0" err="1">
                  <a:latin typeface="Trajan Pro" panose="02020502050506020301" pitchFamily="18" charset="0"/>
                </a:rPr>
                <a:t>Kepuasan</a:t>
              </a:r>
              <a:r>
                <a:rPr lang="en-US" sz="2400" b="1" dirty="0">
                  <a:latin typeface="Trajan Pro" panose="02020502050506020301" pitchFamily="18" charset="0"/>
                </a:rPr>
                <a:t> Stakeholders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230826" y="3719996"/>
              <a:ext cx="970300" cy="9703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6" y="3856525"/>
              <a:ext cx="524154" cy="656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200" y="1484784"/>
            <a:ext cx="8022248" cy="720700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rgbClr val="C00000"/>
                </a:solidFill>
                <a:latin typeface="Trajan Pro" panose="02020502050506020301" pitchFamily="18" charset="0"/>
              </a:rPr>
              <a:t>Kriteria</a:t>
            </a:r>
            <a:r>
              <a:rPr lang="en-US" sz="2800" b="1" dirty="0" smtClean="0">
                <a:solidFill>
                  <a:srgbClr val="C00000"/>
                </a:solidFill>
                <a:latin typeface="Trajan Pro" panose="02020502050506020301" pitchFamily="18" charset="0"/>
              </a:rPr>
              <a:t> Mystery Call</a:t>
            </a:r>
            <a:endParaRPr lang="en-US" sz="2800" b="1" dirty="0">
              <a:solidFill>
                <a:srgbClr val="C00000"/>
              </a:solidFill>
              <a:latin typeface="Trajan Pro" panose="02020502050506020301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691432"/>
              </p:ext>
            </p:extLst>
          </p:nvPr>
        </p:nvGraphicFramePr>
        <p:xfrm>
          <a:off x="611560" y="2143704"/>
          <a:ext cx="8085584" cy="32951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1077"/>
                <a:gridCol w="6264507"/>
              </a:tblGrid>
              <a:tr h="634445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 err="1" smtClean="0">
                          <a:latin typeface="+mn-lt"/>
                        </a:rPr>
                        <a:t>Perhitungan</a:t>
                      </a:r>
                      <a:r>
                        <a:rPr lang="en-US" sz="1600" dirty="0" smtClean="0">
                          <a:latin typeface="+mn-lt"/>
                        </a:rPr>
                        <a:t> Point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 err="1" smtClean="0">
                          <a:latin typeface="+mn-lt"/>
                        </a:rPr>
                        <a:t>Partisipasi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532139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b="1" dirty="0" smtClean="0"/>
                        <a:t>1.5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fi-FI" dirty="0" smtClean="0"/>
                        <a:t>OJK/[Satuan Kerja]/[Unit Kerja] </a:t>
                      </a:r>
                      <a:endParaRPr lang="en-US" dirty="0"/>
                    </a:p>
                  </a:txBody>
                  <a:tcPr anchor="ctr"/>
                </a:tc>
              </a:tr>
              <a:tr h="532139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b="1" dirty="0" smtClean="0"/>
                        <a:t>1.5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Selamat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Pagi</a:t>
                      </a:r>
                      <a:r>
                        <a:rPr lang="en-US" dirty="0" smtClean="0"/>
                        <a:t>/Siang/Sore </a:t>
                      </a:r>
                    </a:p>
                  </a:txBody>
                  <a:tcPr anchor="ctr"/>
                </a:tc>
              </a:tr>
              <a:tr h="532139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b="1" dirty="0" smtClean="0"/>
                        <a:t>1.5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[Nama]</a:t>
                      </a:r>
                      <a:endParaRPr lang="en-US" dirty="0"/>
                    </a:p>
                  </a:txBody>
                  <a:tcPr anchor="ctr"/>
                </a:tc>
              </a:tr>
              <a:tr h="532139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b="1" dirty="0" smtClean="0"/>
                        <a:t>0</a:t>
                      </a:r>
                      <a:r>
                        <a:rPr lang="en-US" b="1" dirty="0" smtClean="0"/>
                        <a:t>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Diucapkan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santun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ramah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jelas</a:t>
                      </a:r>
                      <a:endParaRPr lang="en-US" dirty="0" smtClean="0"/>
                    </a:p>
                  </a:txBody>
                  <a:tcPr anchor="ctr"/>
                </a:tc>
              </a:tr>
              <a:tr h="532139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b="1" dirty="0" smtClean="0"/>
                        <a:t>1.0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dirty="0" smtClean="0"/>
                        <a:t>Telepon</a:t>
                      </a:r>
                      <a:r>
                        <a:rPr lang="id-ID" baseline="0" dirty="0" smtClean="0"/>
                        <a:t> diangkat</a:t>
                      </a: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79512" y="116632"/>
            <a:ext cx="3622009" cy="970300"/>
            <a:chOff x="2230826" y="2343217"/>
            <a:chExt cx="3622009" cy="970300"/>
          </a:xfrm>
        </p:grpSpPr>
        <p:sp>
          <p:nvSpPr>
            <p:cNvPr id="6" name="Rounded Rectangle 5"/>
            <p:cNvSpPr/>
            <p:nvPr/>
          </p:nvSpPr>
          <p:spPr>
            <a:xfrm>
              <a:off x="2331850" y="2564904"/>
              <a:ext cx="3520985" cy="51077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>
                <a:spcBef>
                  <a:spcPts val="1000"/>
                </a:spcBef>
                <a:spcAft>
                  <a:spcPts val="1000"/>
                </a:spcAft>
              </a:pPr>
              <a:r>
                <a:rPr lang="en-US" sz="2400" b="1" dirty="0">
                  <a:latin typeface="Trajan Pro" panose="02020502050506020301" pitchFamily="18" charset="0"/>
                </a:rPr>
                <a:t>Mystery Call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230826" y="2343217"/>
              <a:ext cx="970300" cy="9703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26" y="2511252"/>
              <a:ext cx="623627" cy="662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628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2074" y="1120719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tabLst>
                <a:tab pos="3594100" algn="l"/>
              </a:tabLst>
            </a:pPr>
            <a:r>
              <a:rPr lang="en-US" sz="2400" b="1" dirty="0" smtClean="0"/>
              <a:t>Survey </a:t>
            </a:r>
            <a:r>
              <a:rPr lang="en-US" sz="2400" b="1" dirty="0" err="1" smtClean="0"/>
              <a:t>Kepuasan</a:t>
            </a:r>
            <a:r>
              <a:rPr lang="en-US" sz="2400" b="1" dirty="0" smtClean="0"/>
              <a:t> Stakeholders </a:t>
            </a:r>
            <a:r>
              <a:rPr lang="en-US" sz="2400" dirty="0" err="1" smtClean="0"/>
              <a:t>dilakukan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kepada</a:t>
            </a:r>
            <a:r>
              <a:rPr lang="en-US" sz="2400" dirty="0" smtClean="0"/>
              <a:t> </a:t>
            </a:r>
            <a:r>
              <a:rPr lang="en-US" sz="2400" dirty="0" err="1" smtClean="0"/>
              <a:t>pelanggan</a:t>
            </a:r>
            <a:r>
              <a:rPr lang="en-US" sz="2400" dirty="0" smtClean="0"/>
              <a:t> </a:t>
            </a:r>
            <a:r>
              <a:rPr lang="en-US" sz="2400" dirty="0" err="1" smtClean="0"/>
              <a:t>setiap</a:t>
            </a:r>
            <a:r>
              <a:rPr lang="en-US" sz="2400" dirty="0" smtClean="0"/>
              <a:t> </a:t>
            </a:r>
            <a:r>
              <a:rPr lang="en-US" sz="2400" dirty="0" err="1" smtClean="0"/>
              <a:t>satker</a:t>
            </a:r>
            <a:r>
              <a:rPr lang="en-US" sz="2400" dirty="0" smtClean="0"/>
              <a:t> (internal </a:t>
            </a:r>
            <a:r>
              <a:rPr lang="en-US" sz="2400" dirty="0" err="1" smtClean="0"/>
              <a:t>atau</a:t>
            </a:r>
            <a:r>
              <a:rPr lang="en-US" sz="2400" dirty="0" smtClean="0"/>
              <a:t> </a:t>
            </a:r>
            <a:r>
              <a:rPr lang="en-US" sz="2400" dirty="0" err="1" smtClean="0"/>
              <a:t>eksternal</a:t>
            </a:r>
            <a:r>
              <a:rPr lang="en-US" sz="2400" dirty="0" smtClean="0"/>
              <a:t>) </a:t>
            </a:r>
            <a:r>
              <a:rPr lang="en-US" sz="2400" dirty="0" err="1" smtClean="0"/>
              <a:t>setiap</a:t>
            </a:r>
            <a:r>
              <a:rPr lang="en-US" sz="2400" dirty="0" smtClean="0"/>
              <a:t> </a:t>
            </a:r>
            <a:r>
              <a:rPr lang="en-US" sz="2400" dirty="0" err="1" smtClean="0"/>
              <a:t>triwulan</a:t>
            </a:r>
            <a:r>
              <a:rPr lang="en-US" sz="2400" dirty="0" smtClean="0"/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9512" y="116632"/>
            <a:ext cx="6489172" cy="970300"/>
            <a:chOff x="2230826" y="3719996"/>
            <a:chExt cx="6489172" cy="970300"/>
          </a:xfrm>
        </p:grpSpPr>
        <p:sp>
          <p:nvSpPr>
            <p:cNvPr id="6" name="Rounded Rectangle 5"/>
            <p:cNvSpPr/>
            <p:nvPr/>
          </p:nvSpPr>
          <p:spPr>
            <a:xfrm>
              <a:off x="2888185" y="3890312"/>
              <a:ext cx="5831813" cy="51077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>
                <a:spcBef>
                  <a:spcPts val="1000"/>
                </a:spcBef>
                <a:spcAft>
                  <a:spcPts val="1000"/>
                </a:spcAft>
              </a:pPr>
              <a:r>
                <a:rPr lang="en-US" sz="2400" b="1" dirty="0">
                  <a:latin typeface="Trajan Pro" panose="02020502050506020301" pitchFamily="18" charset="0"/>
                </a:rPr>
                <a:t>Survey </a:t>
              </a:r>
              <a:r>
                <a:rPr lang="en-US" sz="2400" b="1" dirty="0" err="1">
                  <a:latin typeface="Trajan Pro" panose="02020502050506020301" pitchFamily="18" charset="0"/>
                </a:rPr>
                <a:t>Kepuasan</a:t>
              </a:r>
              <a:r>
                <a:rPr lang="en-US" sz="2400" b="1" dirty="0">
                  <a:latin typeface="Trajan Pro" panose="02020502050506020301" pitchFamily="18" charset="0"/>
                </a:rPr>
                <a:t> Stakeholders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230826" y="3719996"/>
              <a:ext cx="970300" cy="9703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6" y="3856525"/>
              <a:ext cx="524154" cy="65606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918896" y="2119477"/>
            <a:ext cx="2871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  <a:tabLst>
                <a:tab pos="3594100" algn="l"/>
              </a:tabLst>
            </a:pPr>
            <a:r>
              <a:rPr lang="en-US" sz="2400" b="1" dirty="0" err="1">
                <a:solidFill>
                  <a:srgbClr val="C00000"/>
                </a:solidFill>
              </a:rPr>
              <a:t>Aspek</a:t>
            </a:r>
            <a:r>
              <a:rPr lang="en-US" sz="2400" b="1" dirty="0">
                <a:solidFill>
                  <a:srgbClr val="C00000"/>
                </a:solidFill>
              </a:rPr>
              <a:t> yang </a:t>
            </a:r>
            <a:r>
              <a:rPr lang="en-US" sz="2400" b="1" dirty="0" err="1">
                <a:solidFill>
                  <a:srgbClr val="C00000"/>
                </a:solidFill>
              </a:rPr>
              <a:t>disurvey</a:t>
            </a:r>
            <a:r>
              <a:rPr lang="en-US" sz="2400" b="1" dirty="0">
                <a:solidFill>
                  <a:srgbClr val="C00000"/>
                </a:solidFill>
              </a:rPr>
              <a:t>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2748903"/>
            <a:ext cx="5345664" cy="3391482"/>
            <a:chOff x="1619672" y="2780928"/>
            <a:chExt cx="6048672" cy="3391482"/>
          </a:xfrm>
        </p:grpSpPr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676595157"/>
                </p:ext>
              </p:extLst>
            </p:nvPr>
          </p:nvGraphicFramePr>
          <p:xfrm>
            <a:off x="1619672" y="2780928"/>
            <a:ext cx="6048672" cy="33914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3573016"/>
              <a:ext cx="448385" cy="39902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023" y="2826869"/>
              <a:ext cx="426138" cy="3990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506" y="4267268"/>
              <a:ext cx="350924" cy="39902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1517" y="5013176"/>
              <a:ext cx="350924" cy="35092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1517" y="5757637"/>
              <a:ext cx="350924" cy="31920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4644008" y="2701966"/>
            <a:ext cx="4270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err="1"/>
              <a:t>Secara</a:t>
            </a:r>
            <a:r>
              <a:rPr lang="en-US" sz="1600" b="1" dirty="0"/>
              <a:t> </a:t>
            </a:r>
            <a:r>
              <a:rPr lang="en-US" sz="1600" b="1" dirty="0" err="1"/>
              <a:t>konsisten</a:t>
            </a:r>
            <a:r>
              <a:rPr lang="en-US" sz="1600" b="1" dirty="0"/>
              <a:t> </a:t>
            </a:r>
            <a:r>
              <a:rPr lang="en-US" sz="1600" b="1" dirty="0" err="1"/>
              <a:t>memberikan</a:t>
            </a:r>
            <a:r>
              <a:rPr lang="en-US" sz="1600" b="1" dirty="0"/>
              <a:t> </a:t>
            </a:r>
            <a:r>
              <a:rPr lang="en-US" sz="1600" b="1" dirty="0" err="1"/>
              <a:t>pelayanan</a:t>
            </a:r>
            <a:r>
              <a:rPr lang="en-US" sz="1600" b="1" dirty="0"/>
              <a:t> </a:t>
            </a:r>
            <a:r>
              <a:rPr lang="en-US" sz="1600" b="1" dirty="0" err="1"/>
              <a:t>sesuai</a:t>
            </a:r>
            <a:r>
              <a:rPr lang="en-US" sz="1600" b="1" dirty="0"/>
              <a:t> </a:t>
            </a:r>
            <a:r>
              <a:rPr lang="en-US" sz="1600" b="1" dirty="0" err="1"/>
              <a:t>harapan</a:t>
            </a:r>
            <a:r>
              <a:rPr lang="en-US" sz="1600" b="1" dirty="0"/>
              <a:t> </a:t>
            </a:r>
            <a:r>
              <a:rPr lang="en-US" sz="1600" b="1" dirty="0" err="1" smtClean="0"/>
              <a:t>pelanggan</a:t>
            </a:r>
            <a:r>
              <a:rPr lang="id-ID" sz="1600" b="1" dirty="0" smtClean="0"/>
              <a:t>.</a:t>
            </a:r>
            <a:endParaRPr lang="id-ID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4644008" y="3450486"/>
            <a:ext cx="4270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err="1"/>
              <a:t>Memberikan</a:t>
            </a:r>
            <a:r>
              <a:rPr lang="en-US" sz="1600" b="1" dirty="0"/>
              <a:t> </a:t>
            </a:r>
            <a:r>
              <a:rPr lang="en-US" sz="1600" b="1" dirty="0" err="1"/>
              <a:t>keyakinan</a:t>
            </a:r>
            <a:r>
              <a:rPr lang="en-US" sz="1600" b="1" dirty="0"/>
              <a:t> </a:t>
            </a:r>
            <a:r>
              <a:rPr lang="en-US" sz="1600" b="1" dirty="0" err="1"/>
              <a:t>kepada</a:t>
            </a:r>
            <a:r>
              <a:rPr lang="en-US" sz="1600" b="1" dirty="0"/>
              <a:t> </a:t>
            </a:r>
            <a:r>
              <a:rPr lang="en-US" sz="1600" b="1" dirty="0" err="1" smtClean="0"/>
              <a:t>pelanggan</a:t>
            </a:r>
            <a:r>
              <a:rPr lang="id-ID" sz="1600" b="1" dirty="0" smtClean="0"/>
              <a:t>.</a:t>
            </a:r>
            <a:endParaRPr lang="id-ID" sz="1600" b="1" dirty="0"/>
          </a:p>
        </p:txBody>
      </p:sp>
      <p:sp>
        <p:nvSpPr>
          <p:cNvPr id="20" name="Rectangle 19"/>
          <p:cNvSpPr/>
          <p:nvPr/>
        </p:nvSpPr>
        <p:spPr>
          <a:xfrm>
            <a:off x="4644008" y="4235243"/>
            <a:ext cx="4270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err="1"/>
              <a:t>Memiliki</a:t>
            </a:r>
            <a:r>
              <a:rPr lang="en-US" sz="1600" b="1" dirty="0"/>
              <a:t> </a:t>
            </a:r>
            <a:r>
              <a:rPr lang="en-US" sz="1600" b="1" dirty="0" err="1"/>
              <a:t>sarana</a:t>
            </a:r>
            <a:r>
              <a:rPr lang="en-US" sz="1600" b="1" dirty="0"/>
              <a:t> yang </a:t>
            </a:r>
            <a:r>
              <a:rPr lang="en-US" sz="1600" b="1" dirty="0" err="1"/>
              <a:t>memadai</a:t>
            </a:r>
            <a:r>
              <a:rPr lang="en-US" sz="1600" b="1" dirty="0"/>
              <a:t>.</a:t>
            </a:r>
            <a:endParaRPr lang="id-ID" sz="1600" b="1" dirty="0"/>
          </a:p>
        </p:txBody>
      </p:sp>
      <p:sp>
        <p:nvSpPr>
          <p:cNvPr id="23" name="Rectangle 22"/>
          <p:cNvSpPr/>
          <p:nvPr/>
        </p:nvSpPr>
        <p:spPr>
          <a:xfrm>
            <a:off x="4644008" y="4864225"/>
            <a:ext cx="4270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err="1"/>
              <a:t>Menciptakan</a:t>
            </a:r>
            <a:r>
              <a:rPr lang="en-US" sz="1600" b="1" dirty="0"/>
              <a:t> </a:t>
            </a:r>
            <a:r>
              <a:rPr lang="en-US" sz="1600" b="1" dirty="0" err="1"/>
              <a:t>hubungan</a:t>
            </a:r>
            <a:r>
              <a:rPr lang="en-US" sz="1600" b="1" dirty="0"/>
              <a:t> yang </a:t>
            </a:r>
            <a:r>
              <a:rPr lang="en-US" sz="1600" b="1" dirty="0" err="1"/>
              <a:t>baik</a:t>
            </a:r>
            <a:r>
              <a:rPr lang="en-US" sz="1600" b="1" dirty="0"/>
              <a:t> </a:t>
            </a:r>
            <a:r>
              <a:rPr lang="en-US" sz="1600" b="1" dirty="0" err="1"/>
              <a:t>dengan</a:t>
            </a:r>
            <a:r>
              <a:rPr lang="en-US" sz="1600" b="1" dirty="0"/>
              <a:t> </a:t>
            </a:r>
            <a:r>
              <a:rPr lang="en-US" sz="1600" b="1" dirty="0" err="1"/>
              <a:t>pelanggan</a:t>
            </a:r>
            <a:r>
              <a:rPr lang="en-US" sz="1600" b="1" dirty="0"/>
              <a:t>.</a:t>
            </a:r>
            <a:endParaRPr lang="id-ID" sz="1600" b="1" dirty="0"/>
          </a:p>
        </p:txBody>
      </p:sp>
      <p:sp>
        <p:nvSpPr>
          <p:cNvPr id="24" name="Rectangle 23"/>
          <p:cNvSpPr/>
          <p:nvPr/>
        </p:nvSpPr>
        <p:spPr>
          <a:xfrm>
            <a:off x="4644008" y="5610726"/>
            <a:ext cx="4270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err="1"/>
              <a:t>Memberikan</a:t>
            </a:r>
            <a:r>
              <a:rPr lang="en-US" sz="1600" b="1" dirty="0"/>
              <a:t> </a:t>
            </a:r>
            <a:r>
              <a:rPr lang="en-US" sz="1600" b="1" dirty="0" err="1"/>
              <a:t>pelayanan</a:t>
            </a:r>
            <a:r>
              <a:rPr lang="en-US" sz="1600" b="1" dirty="0"/>
              <a:t> yang </a:t>
            </a:r>
            <a:r>
              <a:rPr lang="en-US" sz="1600" b="1" dirty="0" err="1"/>
              <a:t>cepat</a:t>
            </a:r>
            <a:r>
              <a:rPr lang="en-US" sz="1600" b="1" dirty="0"/>
              <a:t> </a:t>
            </a:r>
            <a:r>
              <a:rPr lang="en-US" sz="1600" b="1" dirty="0" err="1"/>
              <a:t>tanggap</a:t>
            </a:r>
            <a:r>
              <a:rPr lang="en-US" sz="1600" b="1" dirty="0"/>
              <a:t>.</a:t>
            </a:r>
            <a:endParaRPr lang="id-ID" sz="1600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4644008" y="3286741"/>
            <a:ext cx="4032448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44008" y="3979970"/>
            <a:ext cx="4032448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44008" y="4725144"/>
            <a:ext cx="4032448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644008" y="5496127"/>
            <a:ext cx="4032448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4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9912" y="2852936"/>
            <a:ext cx="4866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Satker</a:t>
            </a:r>
            <a:r>
              <a:rPr lang="en-US" sz="2400" dirty="0" smtClean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layanan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yang </a:t>
            </a:r>
            <a:r>
              <a:rPr lang="en-US" sz="2400" dirty="0" err="1"/>
              <a:t>Anda</a:t>
            </a:r>
            <a:r>
              <a:rPr lang="en-US" sz="2400" dirty="0"/>
              <a:t> </a:t>
            </a:r>
            <a:r>
              <a:rPr lang="en-US" sz="2400" dirty="0" err="1"/>
              <a:t>harapkan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 err="1" smtClean="0"/>
              <a:t>Pelayanan</a:t>
            </a:r>
            <a:r>
              <a:rPr lang="en-US" sz="2400" dirty="0" smtClean="0"/>
              <a:t> </a:t>
            </a:r>
            <a:r>
              <a:rPr lang="en-US" sz="2400" dirty="0"/>
              <a:t>yang </a:t>
            </a:r>
            <a:r>
              <a:rPr lang="en-US" sz="2400" dirty="0" err="1"/>
              <a:t>diberikan</a:t>
            </a:r>
            <a:r>
              <a:rPr lang="en-US" sz="2400" dirty="0"/>
              <a:t> </a:t>
            </a:r>
            <a:r>
              <a:rPr lang="en-US" sz="2400" dirty="0" err="1"/>
              <a:t>bersifat</a:t>
            </a:r>
            <a:r>
              <a:rPr lang="en-US" sz="2400" dirty="0"/>
              <a:t> </a:t>
            </a:r>
            <a:r>
              <a:rPr lang="en-US" sz="2400" dirty="0" err="1"/>
              <a:t>konsisten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tepat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8070" y="1373426"/>
            <a:ext cx="7658883" cy="975454"/>
            <a:chOff x="2424031" y="3155429"/>
            <a:chExt cx="4295937" cy="547141"/>
          </a:xfrm>
        </p:grpSpPr>
        <p:grpSp>
          <p:nvGrpSpPr>
            <p:cNvPr id="4" name="Group 3"/>
            <p:cNvGrpSpPr/>
            <p:nvPr/>
          </p:nvGrpSpPr>
          <p:grpSpPr>
            <a:xfrm>
              <a:off x="2697602" y="3155429"/>
              <a:ext cx="4022366" cy="547141"/>
              <a:chOff x="1149938" y="1234"/>
              <a:chExt cx="4022366" cy="547141"/>
            </a:xfrm>
          </p:grpSpPr>
          <p:sp>
            <p:nvSpPr>
              <p:cNvPr id="6" name="Pentagon 5"/>
              <p:cNvSpPr/>
              <p:nvPr/>
            </p:nvSpPr>
            <p:spPr>
              <a:xfrm rot="10800000">
                <a:off x="1149938" y="1234"/>
                <a:ext cx="4022366" cy="547141"/>
              </a:xfrm>
              <a:prstGeom prst="homePlate">
                <a:avLst/>
              </a:prstGeom>
            </p:spPr>
            <p:style>
              <a:lnRef idx="0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Pentagon 4"/>
              <p:cNvSpPr/>
              <p:nvPr/>
            </p:nvSpPr>
            <p:spPr>
              <a:xfrm rot="21600000">
                <a:off x="1286723" y="1234"/>
                <a:ext cx="3885581" cy="5471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1274" tIns="95250" rIns="177800" bIns="95250" numCol="1" spcCol="1270" anchor="ctr" anchorCtr="0">
                <a:noAutofit/>
              </a:bodyPr>
              <a:lstStyle/>
              <a:p>
                <a:pPr lvl="0" algn="l" defTabSz="11112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3200" b="1" kern="1200" dirty="0" smtClean="0">
                    <a:latin typeface="Trajan Pro" panose="02020502050506020301" pitchFamily="18" charset="0"/>
                  </a:rPr>
                  <a:t>  </a:t>
                </a:r>
                <a:r>
                  <a:rPr lang="en-US" sz="3200" b="1" kern="1200" dirty="0" smtClean="0">
                    <a:latin typeface="Trajan Pro" panose="02020502050506020301" pitchFamily="18" charset="0"/>
                  </a:rPr>
                  <a:t>Reliability</a:t>
                </a:r>
                <a:endParaRPr lang="id-ID" sz="3200" kern="1200" dirty="0">
                  <a:latin typeface="Trajan Pro" panose="02020502050506020301" pitchFamily="18" charset="0"/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2424031" y="3155429"/>
              <a:ext cx="547141" cy="547141"/>
            </a:xfrm>
            <a:prstGeom prst="ellipse">
              <a:avLst/>
            </a:prstGeom>
            <a:gradFill flip="none" rotWithShape="0">
              <a:gsLst>
                <a:gs pos="0">
                  <a:srgbClr val="D20000">
                    <a:shade val="30000"/>
                    <a:satMod val="115000"/>
                  </a:srgbClr>
                </a:gs>
                <a:gs pos="50000">
                  <a:srgbClr val="D20000">
                    <a:shade val="67500"/>
                    <a:satMod val="115000"/>
                  </a:srgbClr>
                </a:gs>
                <a:gs pos="100000">
                  <a:srgbClr val="D2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532" y="3189640"/>
              <a:ext cx="426138" cy="39902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7" y="2669869"/>
            <a:ext cx="2861245" cy="2674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/>
          <p:cNvCxnSpPr/>
          <p:nvPr/>
        </p:nvCxnSpPr>
        <p:spPr>
          <a:xfrm>
            <a:off x="3911713" y="3861048"/>
            <a:ext cx="4032448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02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9912" y="2852936"/>
            <a:ext cx="48663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Insan</a:t>
            </a:r>
            <a:r>
              <a:rPr lang="en-US" sz="2400" dirty="0"/>
              <a:t> OJK di  </a:t>
            </a:r>
            <a:r>
              <a:rPr lang="en-US" sz="2400" dirty="0" err="1"/>
              <a:t>Satker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keterampilan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yang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bidang</a:t>
            </a:r>
            <a:r>
              <a:rPr lang="en-US" sz="2400" dirty="0"/>
              <a:t> </a:t>
            </a:r>
            <a:r>
              <a:rPr lang="en-US" sz="2400" dirty="0" err="1"/>
              <a:t>kerjanya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 err="1"/>
              <a:t>Anda</a:t>
            </a:r>
            <a:r>
              <a:rPr lang="en-US" sz="2400" dirty="0"/>
              <a:t> </a:t>
            </a:r>
            <a:r>
              <a:rPr lang="en-US" sz="2400" dirty="0" err="1"/>
              <a:t>mudah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tepat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layanan</a:t>
            </a:r>
            <a:r>
              <a:rPr lang="en-US" sz="2400" dirty="0"/>
              <a:t> </a:t>
            </a:r>
            <a:r>
              <a:rPr lang="en-US" sz="2400" dirty="0" err="1"/>
              <a:t>Satker</a:t>
            </a:r>
            <a:r>
              <a:rPr lang="en-US" sz="2400" dirty="0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8070" y="1373426"/>
            <a:ext cx="7658883" cy="975454"/>
            <a:chOff x="2424031" y="3155429"/>
            <a:chExt cx="4295937" cy="547141"/>
          </a:xfrm>
        </p:grpSpPr>
        <p:grpSp>
          <p:nvGrpSpPr>
            <p:cNvPr id="4" name="Group 3"/>
            <p:cNvGrpSpPr/>
            <p:nvPr/>
          </p:nvGrpSpPr>
          <p:grpSpPr>
            <a:xfrm>
              <a:off x="2697602" y="3155429"/>
              <a:ext cx="4022366" cy="547141"/>
              <a:chOff x="1149938" y="1234"/>
              <a:chExt cx="4022366" cy="547141"/>
            </a:xfrm>
          </p:grpSpPr>
          <p:sp>
            <p:nvSpPr>
              <p:cNvPr id="6" name="Pentagon 5"/>
              <p:cNvSpPr/>
              <p:nvPr/>
            </p:nvSpPr>
            <p:spPr>
              <a:xfrm rot="10800000">
                <a:off x="1149938" y="1234"/>
                <a:ext cx="4022366" cy="547141"/>
              </a:xfrm>
              <a:prstGeom prst="homePlate">
                <a:avLst/>
              </a:prstGeom>
            </p:spPr>
            <p:style>
              <a:lnRef idx="0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Pentagon 4"/>
              <p:cNvSpPr/>
              <p:nvPr/>
            </p:nvSpPr>
            <p:spPr>
              <a:xfrm rot="21600000">
                <a:off x="1286723" y="1234"/>
                <a:ext cx="3885581" cy="5471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1274" tIns="95250" rIns="177800" bIns="95250" numCol="1" spcCol="1270" anchor="ctr" anchorCtr="0">
                <a:noAutofit/>
              </a:bodyPr>
              <a:lstStyle/>
              <a:p>
                <a:pPr lvl="0" algn="l" defTabSz="11112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3200" b="1" kern="1200" dirty="0" smtClean="0">
                    <a:latin typeface="Trajan Pro" panose="02020502050506020301" pitchFamily="18" charset="0"/>
                  </a:rPr>
                  <a:t>  Assurance</a:t>
                </a:r>
                <a:endParaRPr lang="id-ID" sz="3200" kern="1200" dirty="0">
                  <a:latin typeface="Trajan Pro" panose="02020502050506020301" pitchFamily="18" charset="0"/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2424031" y="3155429"/>
              <a:ext cx="547141" cy="547141"/>
            </a:xfrm>
            <a:prstGeom prst="ellipse">
              <a:avLst/>
            </a:prstGeom>
            <a:gradFill flip="none" rotWithShape="0">
              <a:gsLst>
                <a:gs pos="0">
                  <a:srgbClr val="D20000">
                    <a:shade val="30000"/>
                    <a:satMod val="115000"/>
                  </a:srgbClr>
                </a:gs>
                <a:gs pos="50000">
                  <a:srgbClr val="D20000">
                    <a:shade val="67500"/>
                    <a:satMod val="115000"/>
                  </a:srgbClr>
                </a:gs>
                <a:gs pos="100000">
                  <a:srgbClr val="D2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7" y="2734958"/>
            <a:ext cx="2861245" cy="25442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/>
          <p:cNvCxnSpPr/>
          <p:nvPr/>
        </p:nvCxnSpPr>
        <p:spPr>
          <a:xfrm>
            <a:off x="3911713" y="4221088"/>
            <a:ext cx="4032448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33" y="1469377"/>
            <a:ext cx="675307" cy="6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9912" y="2708920"/>
            <a:ext cx="4866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Fasilitas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 yang </a:t>
            </a:r>
            <a:r>
              <a:rPr lang="en-US" sz="2400" dirty="0" err="1"/>
              <a:t>dimiliki</a:t>
            </a:r>
            <a:r>
              <a:rPr lang="en-US" sz="2400" dirty="0"/>
              <a:t> </a:t>
            </a:r>
            <a:r>
              <a:rPr lang="en-US" sz="2400" dirty="0" err="1"/>
              <a:t>Satker</a:t>
            </a:r>
            <a:r>
              <a:rPr lang="en-US" sz="2400" dirty="0"/>
              <a:t> </a:t>
            </a:r>
            <a:r>
              <a:rPr lang="en-US" sz="2400" dirty="0" err="1"/>
              <a:t>memadai</a:t>
            </a:r>
            <a:r>
              <a:rPr lang="en-US" sz="2400" dirty="0"/>
              <a:t> </a:t>
            </a:r>
            <a:r>
              <a:rPr lang="en-US" sz="2400" dirty="0" err="1"/>
              <a:t>bagi</a:t>
            </a:r>
            <a:r>
              <a:rPr lang="en-US" sz="2400" dirty="0"/>
              <a:t> stakeholders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layanan</a:t>
            </a:r>
            <a:r>
              <a:rPr lang="en-US" sz="2400" dirty="0"/>
              <a:t> yang </a:t>
            </a:r>
            <a:r>
              <a:rPr lang="en-US" sz="2400" dirty="0" err="1"/>
              <a:t>nyaman</a:t>
            </a:r>
            <a:r>
              <a:rPr lang="en-US" sz="2400" dirty="0" smtClean="0"/>
              <a:t>.</a:t>
            </a:r>
            <a:endParaRPr lang="id-ID" sz="2400" dirty="0" smtClean="0"/>
          </a:p>
          <a:p>
            <a:endParaRPr lang="en-US" sz="2400" dirty="0"/>
          </a:p>
          <a:p>
            <a:r>
              <a:rPr lang="en-US" sz="2400" dirty="0" err="1"/>
              <a:t>Kerapian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 </a:t>
            </a:r>
            <a:r>
              <a:rPr lang="en-US" sz="2400" dirty="0" err="1"/>
              <a:t>terjaga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 smtClean="0"/>
              <a:t>.</a:t>
            </a:r>
            <a:endParaRPr lang="id-ID" sz="2400" dirty="0" smtClean="0"/>
          </a:p>
          <a:p>
            <a:endParaRPr lang="en-US" sz="2400" dirty="0"/>
          </a:p>
          <a:p>
            <a:r>
              <a:rPr lang="en-US" sz="2400" dirty="0" err="1"/>
              <a:t>Insan</a:t>
            </a:r>
            <a:r>
              <a:rPr lang="en-US" sz="2400" dirty="0"/>
              <a:t> OJK </a:t>
            </a:r>
            <a:r>
              <a:rPr lang="en-US" sz="2400" dirty="0" err="1"/>
              <a:t>berpakaian</a:t>
            </a:r>
            <a:r>
              <a:rPr lang="en-US" sz="2400" dirty="0"/>
              <a:t> </a:t>
            </a:r>
            <a:r>
              <a:rPr lang="en-US" sz="2400" dirty="0" err="1"/>
              <a:t>rapi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profesional</a:t>
            </a:r>
            <a:r>
              <a:rPr lang="en-US" sz="2400" dirty="0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8070" y="1373426"/>
            <a:ext cx="7658883" cy="975454"/>
            <a:chOff x="2424031" y="3155429"/>
            <a:chExt cx="4295937" cy="547141"/>
          </a:xfrm>
        </p:grpSpPr>
        <p:grpSp>
          <p:nvGrpSpPr>
            <p:cNvPr id="4" name="Group 3"/>
            <p:cNvGrpSpPr/>
            <p:nvPr/>
          </p:nvGrpSpPr>
          <p:grpSpPr>
            <a:xfrm>
              <a:off x="2697602" y="3155429"/>
              <a:ext cx="4022366" cy="547141"/>
              <a:chOff x="1149938" y="1234"/>
              <a:chExt cx="4022366" cy="547141"/>
            </a:xfrm>
          </p:grpSpPr>
          <p:sp>
            <p:nvSpPr>
              <p:cNvPr id="6" name="Pentagon 5"/>
              <p:cNvSpPr/>
              <p:nvPr/>
            </p:nvSpPr>
            <p:spPr>
              <a:xfrm rot="10800000">
                <a:off x="1149938" y="1234"/>
                <a:ext cx="4022366" cy="547141"/>
              </a:xfrm>
              <a:prstGeom prst="homePlate">
                <a:avLst/>
              </a:prstGeom>
            </p:spPr>
            <p:style>
              <a:lnRef idx="0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Pentagon 4"/>
              <p:cNvSpPr/>
              <p:nvPr/>
            </p:nvSpPr>
            <p:spPr>
              <a:xfrm rot="21600000">
                <a:off x="1286723" y="1234"/>
                <a:ext cx="3885581" cy="5471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1274" tIns="95250" rIns="177800" bIns="95250" numCol="1" spcCol="1270" anchor="ctr" anchorCtr="0">
                <a:noAutofit/>
              </a:bodyPr>
              <a:lstStyle/>
              <a:p>
                <a:pPr lvl="0" algn="l" defTabSz="11112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3200" b="1" kern="1200" dirty="0" smtClean="0">
                    <a:latin typeface="Trajan Pro" panose="02020502050506020301" pitchFamily="18" charset="0"/>
                  </a:rPr>
                  <a:t>  Tangible</a:t>
                </a:r>
                <a:endParaRPr lang="id-ID" sz="3200" kern="1200" dirty="0">
                  <a:latin typeface="Trajan Pro" panose="02020502050506020301" pitchFamily="18" charset="0"/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2424031" y="3155429"/>
              <a:ext cx="547141" cy="547141"/>
            </a:xfrm>
            <a:prstGeom prst="ellipse">
              <a:avLst/>
            </a:prstGeom>
            <a:gradFill flip="none" rotWithShape="0">
              <a:gsLst>
                <a:gs pos="0">
                  <a:srgbClr val="D20000">
                    <a:shade val="30000"/>
                    <a:satMod val="115000"/>
                  </a:srgbClr>
                </a:gs>
                <a:gs pos="50000">
                  <a:srgbClr val="D20000">
                    <a:shade val="67500"/>
                    <a:satMod val="115000"/>
                  </a:srgbClr>
                </a:gs>
                <a:gs pos="100000">
                  <a:srgbClr val="D2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4" y="3140968"/>
            <a:ext cx="2232734" cy="25442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/>
          <p:cNvCxnSpPr/>
          <p:nvPr/>
        </p:nvCxnSpPr>
        <p:spPr>
          <a:xfrm>
            <a:off x="3851920" y="4077072"/>
            <a:ext cx="4476711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4" y="1486270"/>
            <a:ext cx="558525" cy="71859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851920" y="5135221"/>
            <a:ext cx="4476711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3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9912" y="2520281"/>
            <a:ext cx="48663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Insan</a:t>
            </a:r>
            <a:r>
              <a:rPr lang="en-US" sz="2400" dirty="0"/>
              <a:t> OJK di  </a:t>
            </a:r>
            <a:r>
              <a:rPr lang="en-US" sz="2400" dirty="0" err="1"/>
              <a:t>Satker</a:t>
            </a:r>
            <a:r>
              <a:rPr lang="en-US" sz="2400" dirty="0"/>
              <a:t> </a:t>
            </a:r>
            <a:r>
              <a:rPr lang="en-US" sz="2400" dirty="0" err="1"/>
              <a:t>menjalin</a:t>
            </a:r>
            <a:r>
              <a:rPr lang="en-US" sz="2400" dirty="0"/>
              <a:t> </a:t>
            </a:r>
            <a:r>
              <a:rPr lang="en-US" sz="2400" dirty="0" err="1"/>
              <a:t>hubungan</a:t>
            </a:r>
            <a:r>
              <a:rPr lang="en-US" sz="2400" dirty="0"/>
              <a:t> yang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para stakeholders</a:t>
            </a:r>
            <a:r>
              <a:rPr lang="en-US" sz="2400" dirty="0" smtClean="0"/>
              <a:t>.</a:t>
            </a:r>
            <a:endParaRPr lang="id-ID" sz="2400" dirty="0" smtClean="0"/>
          </a:p>
          <a:p>
            <a:endParaRPr lang="en-US" sz="2400" dirty="0"/>
          </a:p>
          <a:p>
            <a:r>
              <a:rPr lang="en-US" sz="2400" dirty="0" err="1"/>
              <a:t>Insan</a:t>
            </a:r>
            <a:r>
              <a:rPr lang="en-US" sz="2400" dirty="0"/>
              <a:t> OJK di  </a:t>
            </a:r>
            <a:r>
              <a:rPr lang="en-US" sz="2400" dirty="0" err="1"/>
              <a:t>Satker</a:t>
            </a:r>
            <a:r>
              <a:rPr lang="en-US" sz="2400" dirty="0"/>
              <a:t> </a:t>
            </a:r>
            <a:r>
              <a:rPr lang="en-US" sz="2400" dirty="0" err="1"/>
              <a:t>menunjukkan</a:t>
            </a:r>
            <a:r>
              <a:rPr lang="en-US" sz="2400" dirty="0"/>
              <a:t> </a:t>
            </a:r>
            <a:r>
              <a:rPr lang="en-US" sz="2400" dirty="0" err="1"/>
              <a:t>kepedulian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kepentingan</a:t>
            </a:r>
            <a:r>
              <a:rPr lang="en-US" sz="2400" dirty="0"/>
              <a:t> </a:t>
            </a:r>
            <a:r>
              <a:rPr lang="en-US" sz="2400" dirty="0" err="1"/>
              <a:t>Anda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stakeholders</a:t>
            </a:r>
            <a:r>
              <a:rPr lang="en-US" sz="2400" dirty="0" smtClean="0"/>
              <a:t>.</a:t>
            </a:r>
            <a:endParaRPr lang="id-ID" sz="2400" dirty="0" smtClean="0"/>
          </a:p>
          <a:p>
            <a:endParaRPr lang="en-US" sz="2400" dirty="0"/>
          </a:p>
          <a:p>
            <a:r>
              <a:rPr lang="en-US" sz="2400" dirty="0" err="1"/>
              <a:t>Insan</a:t>
            </a:r>
            <a:r>
              <a:rPr lang="en-US" sz="2400" dirty="0"/>
              <a:t> OJK di  </a:t>
            </a:r>
            <a:r>
              <a:rPr lang="en-US" sz="2400" dirty="0" err="1"/>
              <a:t>Satker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layanan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sopan</a:t>
            </a:r>
            <a:r>
              <a:rPr lang="en-US" sz="2400" dirty="0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8070" y="1373426"/>
            <a:ext cx="7658883" cy="975454"/>
            <a:chOff x="2424031" y="3155429"/>
            <a:chExt cx="4295937" cy="547141"/>
          </a:xfrm>
        </p:grpSpPr>
        <p:grpSp>
          <p:nvGrpSpPr>
            <p:cNvPr id="4" name="Group 3"/>
            <p:cNvGrpSpPr/>
            <p:nvPr/>
          </p:nvGrpSpPr>
          <p:grpSpPr>
            <a:xfrm>
              <a:off x="2697602" y="3155429"/>
              <a:ext cx="4022366" cy="547141"/>
              <a:chOff x="1149938" y="1234"/>
              <a:chExt cx="4022366" cy="547141"/>
            </a:xfrm>
          </p:grpSpPr>
          <p:sp>
            <p:nvSpPr>
              <p:cNvPr id="6" name="Pentagon 5"/>
              <p:cNvSpPr/>
              <p:nvPr/>
            </p:nvSpPr>
            <p:spPr>
              <a:xfrm rot="10800000">
                <a:off x="1149938" y="1234"/>
                <a:ext cx="4022366" cy="547141"/>
              </a:xfrm>
              <a:prstGeom prst="homePlate">
                <a:avLst/>
              </a:prstGeom>
            </p:spPr>
            <p:style>
              <a:lnRef idx="0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Pentagon 4"/>
              <p:cNvSpPr/>
              <p:nvPr/>
            </p:nvSpPr>
            <p:spPr>
              <a:xfrm rot="21600000">
                <a:off x="1286723" y="1234"/>
                <a:ext cx="3885581" cy="5471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1274" tIns="95250" rIns="177800" bIns="95250" numCol="1" spcCol="1270" anchor="ctr" anchorCtr="0">
                <a:noAutofit/>
              </a:bodyPr>
              <a:lstStyle/>
              <a:p>
                <a:pPr lvl="0" algn="l" defTabSz="11112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3200" b="1" kern="1200" dirty="0" smtClean="0">
                    <a:latin typeface="Trajan Pro" panose="02020502050506020301" pitchFamily="18" charset="0"/>
                  </a:rPr>
                  <a:t>  Empathy</a:t>
                </a:r>
                <a:endParaRPr lang="id-ID" sz="3200" kern="1200" dirty="0">
                  <a:latin typeface="Trajan Pro" panose="02020502050506020301" pitchFamily="18" charset="0"/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2424031" y="3155429"/>
              <a:ext cx="547141" cy="547141"/>
            </a:xfrm>
            <a:prstGeom prst="ellipse">
              <a:avLst/>
            </a:prstGeom>
            <a:gradFill flip="none" rotWithShape="0">
              <a:gsLst>
                <a:gs pos="0">
                  <a:srgbClr val="D20000">
                    <a:shade val="30000"/>
                    <a:satMod val="115000"/>
                  </a:srgbClr>
                </a:gs>
                <a:gs pos="50000">
                  <a:srgbClr val="D20000">
                    <a:shade val="67500"/>
                    <a:satMod val="115000"/>
                  </a:srgbClr>
                </a:gs>
                <a:gs pos="100000">
                  <a:srgbClr val="D2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2" y="3140968"/>
            <a:ext cx="2544279" cy="25442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/>
          <p:cNvCxnSpPr/>
          <p:nvPr/>
        </p:nvCxnSpPr>
        <p:spPr>
          <a:xfrm>
            <a:off x="3851920" y="3861048"/>
            <a:ext cx="4476711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51920" y="5301208"/>
            <a:ext cx="4476711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81362"/>
            <a:ext cx="662865" cy="6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9912" y="3158886"/>
            <a:ext cx="4866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Anda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layanan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segera</a:t>
            </a:r>
            <a:r>
              <a:rPr lang="en-US" sz="2400" dirty="0"/>
              <a:t> </a:t>
            </a:r>
            <a:r>
              <a:rPr lang="en-US" sz="2400" dirty="0" err="1"/>
              <a:t>tanpa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menunggu</a:t>
            </a:r>
            <a:r>
              <a:rPr lang="en-US" sz="2400" dirty="0"/>
              <a:t> </a:t>
            </a:r>
            <a:r>
              <a:rPr lang="en-US" sz="2400" dirty="0" err="1"/>
              <a:t>terlalu</a:t>
            </a:r>
            <a:r>
              <a:rPr lang="en-US" sz="2400" dirty="0"/>
              <a:t> lama.</a:t>
            </a:r>
          </a:p>
          <a:p>
            <a:endParaRPr lang="en-US" sz="2400" dirty="0"/>
          </a:p>
          <a:p>
            <a:r>
              <a:rPr lang="en-US" sz="2400" dirty="0" err="1"/>
              <a:t>Satker</a:t>
            </a:r>
            <a:r>
              <a:rPr lang="en-US" sz="2400" dirty="0"/>
              <a:t> </a:t>
            </a:r>
            <a:r>
              <a:rPr lang="en-US" sz="2400" dirty="0" err="1"/>
              <a:t>menjawab</a:t>
            </a:r>
            <a:r>
              <a:rPr lang="en-US" sz="2400" dirty="0"/>
              <a:t> </a:t>
            </a:r>
            <a:r>
              <a:rPr lang="en-US" sz="2400" dirty="0" err="1"/>
              <a:t>telepon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ramah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 smtClean="0"/>
              <a:t>santun</a:t>
            </a:r>
            <a:r>
              <a:rPr lang="id-ID" sz="2400" dirty="0" smtClean="0"/>
              <a:t>.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8070" y="1373426"/>
            <a:ext cx="7658883" cy="975454"/>
            <a:chOff x="2424031" y="3155429"/>
            <a:chExt cx="4295937" cy="547141"/>
          </a:xfrm>
        </p:grpSpPr>
        <p:grpSp>
          <p:nvGrpSpPr>
            <p:cNvPr id="4" name="Group 3"/>
            <p:cNvGrpSpPr/>
            <p:nvPr/>
          </p:nvGrpSpPr>
          <p:grpSpPr>
            <a:xfrm>
              <a:off x="2697602" y="3155429"/>
              <a:ext cx="4022366" cy="547141"/>
              <a:chOff x="1149938" y="1234"/>
              <a:chExt cx="4022366" cy="547141"/>
            </a:xfrm>
          </p:grpSpPr>
          <p:sp>
            <p:nvSpPr>
              <p:cNvPr id="6" name="Pentagon 5"/>
              <p:cNvSpPr/>
              <p:nvPr/>
            </p:nvSpPr>
            <p:spPr>
              <a:xfrm rot="10800000">
                <a:off x="1149938" y="1234"/>
                <a:ext cx="4022366" cy="547141"/>
              </a:xfrm>
              <a:prstGeom prst="homePlate">
                <a:avLst/>
              </a:prstGeom>
            </p:spPr>
            <p:style>
              <a:lnRef idx="0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Pentagon 4"/>
              <p:cNvSpPr/>
              <p:nvPr/>
            </p:nvSpPr>
            <p:spPr>
              <a:xfrm rot="21600000">
                <a:off x="1286723" y="1234"/>
                <a:ext cx="3885581" cy="5471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1274" tIns="95250" rIns="177800" bIns="95250" numCol="1" spcCol="1270" anchor="ctr" anchorCtr="0">
                <a:noAutofit/>
              </a:bodyPr>
              <a:lstStyle/>
              <a:p>
                <a:pPr lvl="0" algn="l" defTabSz="11112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d-ID" sz="3200" b="1" kern="1200" dirty="0" smtClean="0">
                    <a:latin typeface="Trajan Pro" panose="02020502050506020301" pitchFamily="18" charset="0"/>
                  </a:rPr>
                  <a:t>  Responsiveness</a:t>
                </a:r>
                <a:endParaRPr lang="id-ID" sz="3200" kern="1200" dirty="0">
                  <a:latin typeface="Trajan Pro" panose="02020502050506020301" pitchFamily="18" charset="0"/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2424031" y="3155429"/>
              <a:ext cx="547141" cy="547141"/>
            </a:xfrm>
            <a:prstGeom prst="ellipse">
              <a:avLst/>
            </a:prstGeom>
            <a:gradFill flip="none" rotWithShape="0">
              <a:gsLst>
                <a:gs pos="0">
                  <a:srgbClr val="D20000">
                    <a:shade val="30000"/>
                    <a:satMod val="115000"/>
                  </a:srgbClr>
                </a:gs>
                <a:gs pos="50000">
                  <a:srgbClr val="D20000">
                    <a:shade val="67500"/>
                    <a:satMod val="115000"/>
                  </a:srgbClr>
                </a:gs>
                <a:gs pos="100000">
                  <a:srgbClr val="D2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2" y="3249336"/>
            <a:ext cx="2544279" cy="2327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/>
          <p:cNvCxnSpPr/>
          <p:nvPr/>
        </p:nvCxnSpPr>
        <p:spPr>
          <a:xfrm>
            <a:off x="3851920" y="4499653"/>
            <a:ext cx="4476711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" y="1561762"/>
            <a:ext cx="554877" cy="5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Skala</a:t>
            </a:r>
            <a:r>
              <a:rPr lang="en-US" sz="4000" b="1" dirty="0" smtClean="0">
                <a:solidFill>
                  <a:srgbClr val="0070C0"/>
                </a:solidFill>
              </a:rPr>
              <a:t> Rating</a:t>
            </a:r>
            <a:endParaRPr lang="id-ID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80719222"/>
              </p:ext>
            </p:extLst>
          </p:nvPr>
        </p:nvGraphicFramePr>
        <p:xfrm>
          <a:off x="971600" y="1628800"/>
          <a:ext cx="5904656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9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881188"/>
            <a:ext cx="6410325" cy="30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Contoh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Kuesioner</a:t>
            </a:r>
            <a:endParaRPr lang="id-ID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8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6048955"/>
            <a:ext cx="9144000" cy="8398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83278" y="3483608"/>
            <a:ext cx="171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82197" y="833736"/>
            <a:ext cx="1749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FASILITATOR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3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803453"/>
              </p:ext>
            </p:extLst>
          </p:nvPr>
        </p:nvGraphicFramePr>
        <p:xfrm>
          <a:off x="2438400" y="914400"/>
          <a:ext cx="6172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Round Diagonal Corner Rectangle 17"/>
          <p:cNvSpPr/>
          <p:nvPr/>
        </p:nvSpPr>
        <p:spPr>
          <a:xfrm>
            <a:off x="264885" y="476672"/>
            <a:ext cx="2002859" cy="5709214"/>
          </a:xfrm>
          <a:prstGeom prst="round2DiagRect">
            <a:avLst>
              <a:gd name="adj1" fmla="val 0"/>
              <a:gd name="adj2" fmla="val 1661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647" y="3924913"/>
            <a:ext cx="2002859" cy="92331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pPr algn="ctr"/>
            <a:r>
              <a:rPr lang="en-US" i="1" dirty="0">
                <a:solidFill>
                  <a:prstClr val="white"/>
                </a:solidFill>
                <a:cs typeface="Arial" pitchFamily="34" charset="0"/>
              </a:rPr>
              <a:t>Vice President Program Development</a:t>
            </a:r>
            <a:endParaRPr lang="id-ID" i="1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3321" y="2492896"/>
            <a:ext cx="2002859" cy="861760"/>
          </a:xfrm>
          <a:prstGeom prst="rect">
            <a:avLst/>
          </a:prstGeom>
        </p:spPr>
        <p:txBody>
          <a:bodyPr wrap="square" lIns="91428" tIns="45713" rIns="91428" bIns="45713">
            <a:spAutoFit/>
          </a:bodyPr>
          <a:lstStyle/>
          <a:p>
            <a:pPr algn="ctr"/>
            <a:r>
              <a:rPr lang="en-US" sz="2500" b="1" dirty="0">
                <a:solidFill>
                  <a:prstClr val="white"/>
                </a:solidFill>
                <a:cs typeface="Arial" pitchFamily="34" charset="0"/>
              </a:rPr>
              <a:t>DANIEL WIRAJAYA</a:t>
            </a:r>
            <a:endParaRPr lang="id-ID" sz="2500" b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52" y="843482"/>
            <a:ext cx="1109398" cy="15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3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8"/>
    </mc:Choice>
    <mc:Fallback xmlns="">
      <p:transition spd="slow" advTm="176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Contoh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Pengisian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Kuesioner</a:t>
            </a:r>
            <a:endParaRPr lang="id-ID" sz="4000" b="1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457325"/>
            <a:ext cx="644842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74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Contoh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Perhitungan</a:t>
            </a:r>
            <a:endParaRPr lang="id-ID" sz="4000" b="1" dirty="0">
              <a:solidFill>
                <a:srgbClr val="0070C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719263"/>
            <a:ext cx="708660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584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12935" y="3717032"/>
            <a:ext cx="5243441" cy="1390791"/>
            <a:chOff x="3155740" y="3870378"/>
            <a:chExt cx="2583973" cy="685383"/>
          </a:xfrm>
        </p:grpSpPr>
        <p:sp>
          <p:nvSpPr>
            <p:cNvPr id="3" name="テキスト プレースホルダー 24"/>
            <p:cNvSpPr txBox="1">
              <a:spLocks/>
            </p:cNvSpPr>
            <p:nvPr/>
          </p:nvSpPr>
          <p:spPr>
            <a:xfrm>
              <a:off x="3942604" y="4050102"/>
              <a:ext cx="1797109" cy="50565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id-ID" sz="4400" b="1" dirty="0" smtClean="0">
                  <a:latin typeface="Trajan Pro" panose="02020502050506020301" pitchFamily="18" charset="0"/>
                </a:rPr>
                <a:t>Peduli</a:t>
              </a:r>
              <a:endParaRPr lang="en-US" sz="4400" b="1" dirty="0">
                <a:latin typeface="Trajan Pro" panose="02020502050506020301" pitchFamily="18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75"/>
            <a:stretch/>
          </p:blipFill>
          <p:spPr bwMode="auto">
            <a:xfrm>
              <a:off x="3155740" y="3870378"/>
              <a:ext cx="786864" cy="562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 Placeholder 10"/>
          <p:cNvSpPr txBox="1">
            <a:spLocks/>
          </p:cNvSpPr>
          <p:nvPr/>
        </p:nvSpPr>
        <p:spPr>
          <a:xfrm>
            <a:off x="1187624" y="5030212"/>
            <a:ext cx="6768752" cy="16663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Program meningkatkan kepedulian melalui kegiatan sosial dan mengkampanyekan OJK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189" y="653760"/>
            <a:ext cx="3245621" cy="324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40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604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 smtClean="0">
                <a:solidFill>
                  <a:srgbClr val="0070C0"/>
                </a:solidFill>
              </a:rPr>
              <a:t>Kriteria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Umum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Kegiatan</a:t>
            </a:r>
            <a:r>
              <a:rPr lang="en-US" b="1" dirty="0" smtClean="0">
                <a:solidFill>
                  <a:srgbClr val="0070C0"/>
                </a:solidFill>
              </a:rPr>
              <a:t> OJK </a:t>
            </a:r>
            <a:r>
              <a:rPr lang="en-US" b="1" dirty="0" err="1" smtClean="0">
                <a:solidFill>
                  <a:srgbClr val="0070C0"/>
                </a:solidFill>
              </a:rPr>
              <a:t>Peduli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96972690"/>
              </p:ext>
            </p:extLst>
          </p:nvPr>
        </p:nvGraphicFramePr>
        <p:xfrm>
          <a:off x="899592" y="1340768"/>
          <a:ext cx="7797552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89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Contoh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Kegiatan</a:t>
            </a:r>
            <a:r>
              <a:rPr lang="en-US" sz="4000" b="1" dirty="0" smtClean="0">
                <a:solidFill>
                  <a:srgbClr val="0070C0"/>
                </a:solidFill>
              </a:rPr>
              <a:t> OJK </a:t>
            </a:r>
            <a:r>
              <a:rPr lang="en-US" sz="4000" b="1" dirty="0" err="1" smtClean="0">
                <a:solidFill>
                  <a:srgbClr val="0070C0"/>
                </a:solidFill>
              </a:rPr>
              <a:t>Peduli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50127702"/>
              </p:ext>
            </p:extLst>
          </p:nvPr>
        </p:nvGraphicFramePr>
        <p:xfrm>
          <a:off x="1115616" y="1772816"/>
          <a:ext cx="7199110" cy="4185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371191"/>
            <a:ext cx="815540" cy="717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80" y="2371191"/>
            <a:ext cx="807746" cy="717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371191"/>
            <a:ext cx="864096" cy="769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68" y="2277407"/>
            <a:ext cx="954892" cy="8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9208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Kritera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Penilaian</a:t>
            </a:r>
            <a:r>
              <a:rPr lang="en-US" sz="4000" b="1" dirty="0" smtClean="0">
                <a:solidFill>
                  <a:srgbClr val="0070C0"/>
                </a:solidFill>
              </a:rPr>
              <a:t> OJK </a:t>
            </a:r>
            <a:r>
              <a:rPr lang="en-US" sz="4000" b="1" dirty="0" err="1" smtClean="0">
                <a:solidFill>
                  <a:srgbClr val="0070C0"/>
                </a:solidFill>
              </a:rPr>
              <a:t>Peduli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94193860"/>
              </p:ext>
            </p:extLst>
          </p:nvPr>
        </p:nvGraphicFramePr>
        <p:xfrm>
          <a:off x="1043608" y="1556792"/>
          <a:ext cx="6840760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4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id-ID" sz="4000" b="1" dirty="0" smtClean="0">
                <a:solidFill>
                  <a:srgbClr val="0070C0"/>
                </a:solidFill>
              </a:rPr>
              <a:t>Kuantitas (Frekuensi &amp; Partisipasi)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656871"/>
              </p:ext>
            </p:extLst>
          </p:nvPr>
        </p:nvGraphicFramePr>
        <p:xfrm>
          <a:off x="611560" y="1613024"/>
          <a:ext cx="6480720" cy="36814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88"/>
                <a:gridCol w="2736304"/>
                <a:gridCol w="2952328"/>
              </a:tblGrid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err="1" smtClean="0"/>
                        <a:t>Nilai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err="1" smtClean="0"/>
                        <a:t>Partisipasi</a:t>
                      </a:r>
                      <a:endParaRPr lang="en-US" dirty="0" smtClean="0"/>
                    </a:p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&gt;= 50% </a:t>
                      </a:r>
                      <a:r>
                        <a:rPr lang="en-US" dirty="0" err="1" smtClean="0"/>
                        <a:t>atau</a:t>
                      </a:r>
                      <a:r>
                        <a:rPr lang="en-US" dirty="0" smtClean="0"/>
                        <a:t> &gt;= 25 orang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err="1" smtClean="0"/>
                        <a:t>Partisipasi</a:t>
                      </a:r>
                      <a:endParaRPr lang="en-US" dirty="0" smtClean="0"/>
                    </a:p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Min</a:t>
                      </a:r>
                      <a:r>
                        <a:rPr lang="id-ID" dirty="0" smtClean="0"/>
                        <a:t>imum</a:t>
                      </a:r>
                      <a:r>
                        <a:rPr lang="id-ID" baseline="0" dirty="0" smtClean="0"/>
                        <a:t> </a:t>
                      </a:r>
                      <a:r>
                        <a:rPr lang="en-US" dirty="0" smtClean="0"/>
                        <a:t>5 orang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2 kali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dirty="0" smtClean="0"/>
                        <a:t>1 kali</a:t>
                      </a:r>
                      <a:endParaRPr lang="en-US" dirty="0" smtClean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0 kali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0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2 kali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0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539552" y="98072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2800" b="1" dirty="0" smtClean="0">
                <a:solidFill>
                  <a:srgbClr val="0070C0"/>
                </a:solidFill>
              </a:rPr>
              <a:t>TW I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id-ID" sz="4000" b="1" dirty="0" smtClean="0">
                <a:solidFill>
                  <a:srgbClr val="0070C0"/>
                </a:solidFill>
              </a:rPr>
              <a:t>Kuantitas (Frekuensi &amp; Partisipasi)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43178"/>
              </p:ext>
            </p:extLst>
          </p:nvPr>
        </p:nvGraphicFramePr>
        <p:xfrm>
          <a:off x="611560" y="1613024"/>
          <a:ext cx="6480720" cy="36814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88"/>
                <a:gridCol w="2736304"/>
                <a:gridCol w="2952328"/>
              </a:tblGrid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err="1" smtClean="0"/>
                        <a:t>Nilai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err="1" smtClean="0"/>
                        <a:t>Partisipasi</a:t>
                      </a:r>
                      <a:endParaRPr lang="en-US" dirty="0" smtClean="0"/>
                    </a:p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&gt;= 50% </a:t>
                      </a:r>
                      <a:r>
                        <a:rPr lang="en-US" dirty="0" err="1" smtClean="0"/>
                        <a:t>atau</a:t>
                      </a:r>
                      <a:r>
                        <a:rPr lang="en-US" dirty="0" smtClean="0"/>
                        <a:t> &gt;= 25 orang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err="1" smtClean="0"/>
                        <a:t>Partisipasi</a:t>
                      </a:r>
                      <a:endParaRPr lang="en-US" dirty="0" smtClean="0"/>
                    </a:p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Min</a:t>
                      </a:r>
                      <a:r>
                        <a:rPr lang="id-ID" dirty="0" smtClean="0"/>
                        <a:t>imum</a:t>
                      </a:r>
                      <a:r>
                        <a:rPr lang="id-ID" baseline="0" dirty="0" smtClean="0"/>
                        <a:t> </a:t>
                      </a:r>
                      <a:r>
                        <a:rPr lang="en-US" dirty="0" smtClean="0"/>
                        <a:t>5 orang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3 kali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dirty="0" smtClean="0"/>
                        <a:t>2 kali</a:t>
                      </a:r>
                      <a:endParaRPr lang="en-US" dirty="0" smtClean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0 kali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0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2 kali</a:t>
                      </a:r>
                      <a:endParaRPr lang="en-US" dirty="0"/>
                    </a:p>
                  </a:txBody>
                  <a:tcPr/>
                </a:tc>
              </a:tr>
              <a:tr h="485736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0 kali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d-ID" dirty="0" smtClean="0"/>
                        <a:t>1 kali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539552" y="98072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2800" b="1" dirty="0" smtClean="0">
                <a:solidFill>
                  <a:srgbClr val="0070C0"/>
                </a:solidFill>
              </a:rPr>
              <a:t>TW II, III, IV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 smtClean="0">
                <a:solidFill>
                  <a:srgbClr val="0070C0"/>
                </a:solidFill>
              </a:rPr>
              <a:t>Dampak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79928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Diukur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memberikan</a:t>
            </a:r>
            <a:r>
              <a:rPr lang="en-US" sz="2400" dirty="0" smtClean="0"/>
              <a:t> survey </a:t>
            </a:r>
            <a:r>
              <a:rPr lang="en-US" sz="2400" dirty="0" err="1" smtClean="0"/>
              <a:t>singkat</a:t>
            </a:r>
            <a:r>
              <a:rPr lang="en-US" sz="2400" dirty="0" smtClean="0"/>
              <a:t> </a:t>
            </a:r>
            <a:r>
              <a:rPr lang="en-US" sz="2400" dirty="0" err="1" smtClean="0"/>
              <a:t>kepada</a:t>
            </a:r>
            <a:r>
              <a:rPr lang="en-US" sz="2400" dirty="0" smtClean="0"/>
              <a:t> </a:t>
            </a:r>
            <a:r>
              <a:rPr lang="en-US" sz="2400" dirty="0" err="1" smtClean="0"/>
              <a:t>pihak</a:t>
            </a:r>
            <a:r>
              <a:rPr lang="en-US" sz="2400" dirty="0" smtClean="0"/>
              <a:t> </a:t>
            </a:r>
            <a:r>
              <a:rPr lang="en-US" sz="2400" dirty="0" err="1" smtClean="0"/>
              <a:t>terkait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err="1" smtClean="0"/>
              <a:t>Butir</a:t>
            </a:r>
            <a:r>
              <a:rPr lang="en-US" sz="2400" dirty="0" smtClean="0"/>
              <a:t> survey: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Kegiatan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 smtClean="0"/>
              <a:t>memberikan</a:t>
            </a:r>
            <a:r>
              <a:rPr lang="en-US" sz="2400" dirty="0" smtClean="0"/>
              <a:t> </a:t>
            </a:r>
            <a:r>
              <a:rPr lang="en-US" sz="2400" dirty="0" err="1" smtClean="0"/>
              <a:t>manfaat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Kegiatan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saya</a:t>
            </a:r>
            <a:r>
              <a:rPr lang="en-US" sz="2400" dirty="0" smtClean="0"/>
              <a:t> </a:t>
            </a:r>
            <a:r>
              <a:rPr lang="en-US" sz="2400" dirty="0" err="1" smtClean="0"/>
              <a:t>lebih</a:t>
            </a:r>
            <a:r>
              <a:rPr lang="en-US" sz="2400" dirty="0" smtClean="0"/>
              <a:t> </a:t>
            </a:r>
            <a:r>
              <a:rPr lang="en-US" sz="2400" dirty="0" err="1" smtClean="0"/>
              <a:t>mengenal</a:t>
            </a:r>
            <a:r>
              <a:rPr lang="en-US" sz="2400" dirty="0" smtClean="0"/>
              <a:t> OJK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Kegiatan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d</a:t>
            </a:r>
            <a:r>
              <a:rPr lang="id-ID" sz="2400" dirty="0" smtClean="0"/>
              <a:t>ikemas </a:t>
            </a:r>
            <a:r>
              <a:rPr lang="id-ID" sz="2400" dirty="0"/>
              <a:t>secara k</a:t>
            </a:r>
            <a:r>
              <a:rPr lang="en-US" sz="2400" dirty="0" err="1"/>
              <a:t>reatif</a:t>
            </a:r>
            <a:r>
              <a:rPr lang="en-US" sz="2400" dirty="0"/>
              <a:t>.</a:t>
            </a:r>
            <a:endParaRPr lang="id-ID" sz="2400" dirty="0"/>
          </a:p>
          <a:p>
            <a:endParaRPr lang="en-US" sz="2400" dirty="0" smtClean="0"/>
          </a:p>
          <a:p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dilampirkan</a:t>
            </a:r>
            <a:r>
              <a:rPr lang="en-US" sz="2400" dirty="0" smtClean="0"/>
              <a:t> video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evidence. </a:t>
            </a:r>
          </a:p>
          <a:p>
            <a:endParaRPr lang="en-US" sz="2400" dirty="0"/>
          </a:p>
          <a:p>
            <a:r>
              <a:rPr lang="en-US" sz="2400" dirty="0" err="1" smtClean="0"/>
              <a:t>Cantumkan</a:t>
            </a:r>
            <a:r>
              <a:rPr lang="en-US" sz="2400" dirty="0" smtClean="0"/>
              <a:t>: contact person (</a:t>
            </a:r>
            <a:r>
              <a:rPr lang="en-US" sz="2400" dirty="0" err="1" smtClean="0"/>
              <a:t>nama</a:t>
            </a:r>
            <a:r>
              <a:rPr lang="en-US" sz="2400" dirty="0" smtClean="0"/>
              <a:t>, </a:t>
            </a:r>
            <a:r>
              <a:rPr lang="en-US" sz="2400" dirty="0" err="1" smtClean="0"/>
              <a:t>nomor</a:t>
            </a:r>
            <a:r>
              <a:rPr lang="en-US" sz="2400" dirty="0" smtClean="0"/>
              <a:t> </a:t>
            </a:r>
            <a:r>
              <a:rPr lang="en-US" sz="2400" dirty="0" err="1" smtClean="0"/>
              <a:t>telepon</a:t>
            </a:r>
            <a:r>
              <a:rPr lang="en-US" sz="2400" dirty="0" smtClean="0"/>
              <a:t>, </a:t>
            </a:r>
            <a:r>
              <a:rPr lang="en-US" sz="2400" dirty="0" err="1" smtClean="0"/>
              <a:t>dan</a:t>
            </a:r>
            <a:r>
              <a:rPr lang="en-US" sz="2400" dirty="0" smtClean="0"/>
              <a:t> email, </a:t>
            </a:r>
            <a:r>
              <a:rPr lang="en-US" sz="2400" dirty="0" err="1" smtClean="0"/>
              <a:t>jika</a:t>
            </a:r>
            <a:r>
              <a:rPr lang="en-US" sz="2400" dirty="0" smtClean="0"/>
              <a:t> </a:t>
            </a:r>
            <a:r>
              <a:rPr lang="en-US" sz="2400" dirty="0" err="1" smtClean="0"/>
              <a:t>ada</a:t>
            </a:r>
            <a:r>
              <a:rPr lang="en-US" sz="2400" dirty="0" smtClean="0"/>
              <a:t>). </a:t>
            </a:r>
            <a:r>
              <a:rPr lang="en-US" sz="2400" dirty="0" err="1" smtClean="0"/>
              <a:t>Konsultan</a:t>
            </a:r>
            <a:r>
              <a:rPr lang="en-US" sz="2400" dirty="0" smtClean="0"/>
              <a:t> AGI </a:t>
            </a:r>
            <a:r>
              <a:rPr lang="en-US" sz="2400" dirty="0" err="1" smtClean="0"/>
              <a:t>akan</a:t>
            </a:r>
            <a:r>
              <a:rPr lang="en-US" sz="2400" dirty="0" smtClean="0"/>
              <a:t> </a:t>
            </a:r>
            <a:r>
              <a:rPr lang="en-US" sz="2400" dirty="0" err="1" smtClean="0"/>
              <a:t>melakukan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pengecekan</a:t>
            </a:r>
            <a:r>
              <a:rPr lang="en-US" sz="2400" dirty="0" smtClean="0"/>
              <a:t> </a:t>
            </a:r>
            <a:r>
              <a:rPr lang="en-US" sz="2400" dirty="0" err="1" smtClean="0"/>
              <a:t>secara</a:t>
            </a:r>
            <a:r>
              <a:rPr lang="en-US" sz="2400" dirty="0" smtClean="0"/>
              <a:t> random.</a:t>
            </a:r>
          </a:p>
          <a:p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2132856"/>
            <a:ext cx="7920880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11560" y="4005064"/>
            <a:ext cx="7848872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1560" y="4797152"/>
            <a:ext cx="7848872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3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 smtClean="0">
                <a:solidFill>
                  <a:srgbClr val="0070C0"/>
                </a:solidFill>
              </a:rPr>
              <a:t>Contoh</a:t>
            </a:r>
            <a:r>
              <a:rPr lang="en-US" b="1" dirty="0" smtClean="0">
                <a:solidFill>
                  <a:srgbClr val="0070C0"/>
                </a:solidFill>
              </a:rPr>
              <a:t> Survey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1824038"/>
            <a:ext cx="7096125" cy="320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3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846774" y="3870506"/>
            <a:ext cx="5782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We develop management and IT-based solutions that help clients adeptly navigate their transformational change journey on strategy, system, structure, people and culture. </a:t>
            </a:r>
          </a:p>
        </p:txBody>
      </p:sp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1062619" y="1340768"/>
            <a:ext cx="5333710" cy="29304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de-DE" sz="2400" b="1" kern="0" noProof="1">
                <a:solidFill>
                  <a:schemeClr val="bg1"/>
                </a:solidFill>
                <a:latin typeface="Calibri"/>
                <a:ea typeface="ＭＳ Ｐゴシック" pitchFamily="-97" charset="-128"/>
              </a:rPr>
              <a:t>Vision</a:t>
            </a:r>
          </a:p>
        </p:txBody>
      </p:sp>
      <p:sp>
        <p:nvSpPr>
          <p:cNvPr id="101" name="Title 100"/>
          <p:cNvSpPr>
            <a:spLocks noGrp="1"/>
          </p:cNvSpPr>
          <p:nvPr>
            <p:ph type="title"/>
          </p:nvPr>
        </p:nvSpPr>
        <p:spPr>
          <a:xfrm>
            <a:off x="522979" y="352307"/>
            <a:ext cx="7596554" cy="5825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Vision and Mission of AGI</a:t>
            </a:r>
            <a:endParaRPr lang="id-ID"/>
          </a:p>
        </p:txBody>
      </p:sp>
      <p:sp>
        <p:nvSpPr>
          <p:cNvPr id="103" name="Rectangle 39"/>
          <p:cNvSpPr>
            <a:spLocks noChangeArrowheads="1"/>
          </p:cNvSpPr>
          <p:nvPr/>
        </p:nvSpPr>
        <p:spPr bwMode="auto">
          <a:xfrm>
            <a:off x="1870977" y="3501008"/>
            <a:ext cx="5758593" cy="37385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de-DE" sz="2400" b="1" kern="0" noProof="1">
                <a:solidFill>
                  <a:schemeClr val="bg1"/>
                </a:solidFill>
                <a:latin typeface="Calibri"/>
                <a:ea typeface="ＭＳ Ｐゴシック" pitchFamily="-97" charset="-128"/>
              </a:rPr>
              <a:t>Mission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49147" y="1620290"/>
            <a:ext cx="5347182" cy="1428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be the leading provider of comprehensive and integrated management solutions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that contributes 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advancement of Indonesia.</a:t>
            </a:r>
            <a:endParaRPr lang="en-US" sz="2000" dirty="0">
              <a:solidFill>
                <a:schemeClr val="accent3">
                  <a:lumMod val="5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664C-EA03-48FE-BB5B-2EBF3314C9CD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012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23728" y="3717032"/>
            <a:ext cx="5243441" cy="1390791"/>
            <a:chOff x="3155740" y="3870378"/>
            <a:chExt cx="2583973" cy="685383"/>
          </a:xfrm>
        </p:grpSpPr>
        <p:sp>
          <p:nvSpPr>
            <p:cNvPr id="3" name="テキスト プレースホルダー 24"/>
            <p:cNvSpPr txBox="1">
              <a:spLocks/>
            </p:cNvSpPr>
            <p:nvPr/>
          </p:nvSpPr>
          <p:spPr>
            <a:xfrm>
              <a:off x="3942604" y="4050102"/>
              <a:ext cx="1797109" cy="50565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id-ID" sz="4400" b="1" dirty="0" smtClean="0">
                  <a:latin typeface="Trajan Pro" panose="02020502050506020301" pitchFamily="18" charset="0"/>
                </a:rPr>
                <a:t>Inovatif</a:t>
              </a:r>
              <a:endParaRPr lang="en-US" sz="4400" b="1" dirty="0">
                <a:latin typeface="Trajan Pro" panose="02020502050506020301" pitchFamily="18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75"/>
            <a:stretch/>
          </p:blipFill>
          <p:spPr bwMode="auto">
            <a:xfrm>
              <a:off x="3155740" y="3870378"/>
              <a:ext cx="786864" cy="562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 Placeholder 10"/>
          <p:cNvSpPr txBox="1">
            <a:spLocks/>
          </p:cNvSpPr>
          <p:nvPr/>
        </p:nvSpPr>
        <p:spPr>
          <a:xfrm>
            <a:off x="1187624" y="5030212"/>
            <a:ext cx="6768752" cy="16663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Program pembuatan terobosan baru, perbaikan proses kerja dan mutu produk satker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8737" y="700713"/>
            <a:ext cx="3006525" cy="301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32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Kriteria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Umum</a:t>
            </a:r>
            <a:r>
              <a:rPr lang="en-US" sz="4000" b="1" dirty="0" smtClean="0">
                <a:solidFill>
                  <a:srgbClr val="0070C0"/>
                </a:solidFill>
              </a:rPr>
              <a:t> OJK </a:t>
            </a:r>
            <a:r>
              <a:rPr lang="en-US" sz="4000" b="1" dirty="0" err="1" smtClean="0">
                <a:solidFill>
                  <a:srgbClr val="0070C0"/>
                </a:solidFill>
              </a:rPr>
              <a:t>Inovatif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441645142"/>
              </p:ext>
            </p:extLst>
          </p:nvPr>
        </p:nvGraphicFramePr>
        <p:xfrm>
          <a:off x="611560" y="1340768"/>
          <a:ext cx="7704856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0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id-ID" sz="4000" b="1" dirty="0" smtClean="0">
                <a:solidFill>
                  <a:srgbClr val="0070C0"/>
                </a:solidFill>
              </a:rPr>
              <a:t>Penyusunan Alat Ukur </a:t>
            </a:r>
            <a:r>
              <a:rPr lang="en-US" sz="4000" b="1" dirty="0" smtClean="0">
                <a:solidFill>
                  <a:srgbClr val="0070C0"/>
                </a:solidFill>
              </a:rPr>
              <a:t>OJK </a:t>
            </a:r>
            <a:r>
              <a:rPr lang="en-US" sz="4000" b="1" dirty="0" err="1" smtClean="0">
                <a:solidFill>
                  <a:srgbClr val="0070C0"/>
                </a:solidFill>
              </a:rPr>
              <a:t>Inovatif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3588" y="1268760"/>
            <a:ext cx="741682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tabLst>
                <a:tab pos="3594100" algn="l"/>
              </a:tabLst>
            </a:pPr>
            <a:r>
              <a:rPr lang="en-US" sz="2400" dirty="0" err="1" smtClean="0"/>
              <a:t>Dikustomisasi</a:t>
            </a:r>
            <a:r>
              <a:rPr lang="en-US" sz="2400" dirty="0" smtClean="0"/>
              <a:t> per </a:t>
            </a:r>
            <a:r>
              <a:rPr lang="en-US" sz="2400" dirty="0" err="1" smtClean="0"/>
              <a:t>satker</a:t>
            </a:r>
            <a:r>
              <a:rPr lang="id-ID" sz="2400" dirty="0"/>
              <a:t> </a:t>
            </a:r>
            <a:r>
              <a:rPr lang="id-ID" sz="2400" dirty="0" smtClean="0"/>
              <a:t>sesuai kebutuhan.</a:t>
            </a: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3594100" algn="l"/>
              </a:tabLst>
            </a:pPr>
            <a:r>
              <a:rPr lang="id-ID" sz="2400" dirty="0" smtClean="0"/>
              <a:t>Maksimal 3 alat ukur.</a:t>
            </a: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3594100" algn="l"/>
              </a:tabLst>
            </a:pPr>
            <a:r>
              <a:rPr lang="id-ID" sz="2400" dirty="0" smtClean="0"/>
              <a:t>Alat ukur harus mengandung salah satu atau lebih dari aspek berikut: </a:t>
            </a:r>
          </a:p>
          <a:p>
            <a:pPr marL="1028700" lvl="1" indent="-571500"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3594100" algn="l"/>
              </a:tabLst>
            </a:pPr>
            <a:r>
              <a:rPr lang="id-ID" sz="2400" dirty="0" smtClean="0"/>
              <a:t>Kuantitas</a:t>
            </a:r>
          </a:p>
          <a:p>
            <a:pPr marL="1028700" lvl="1" indent="-571500"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3594100" algn="l"/>
              </a:tabLst>
            </a:pPr>
            <a:r>
              <a:rPr lang="id-ID" sz="2400" dirty="0" smtClean="0"/>
              <a:t>Kualitas</a:t>
            </a:r>
          </a:p>
          <a:p>
            <a:pPr marL="1028700" lvl="1" indent="-571500"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3594100" algn="l"/>
              </a:tabLst>
            </a:pPr>
            <a:r>
              <a:rPr lang="id-ID" sz="2400" dirty="0" smtClean="0"/>
              <a:t>Biaya</a:t>
            </a:r>
          </a:p>
          <a:p>
            <a:pPr marL="1028700" lvl="1" indent="-571500"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3594100" algn="l"/>
              </a:tabLst>
            </a:pPr>
            <a:r>
              <a:rPr lang="id-ID" sz="2400" dirty="0" smtClean="0"/>
              <a:t>Waktu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71600" y="1988840"/>
            <a:ext cx="6840760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71600" y="2636912"/>
            <a:ext cx="6840760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Perencanaan</a:t>
            </a:r>
            <a:r>
              <a:rPr lang="en-US" sz="4000" b="1" dirty="0" smtClean="0">
                <a:solidFill>
                  <a:srgbClr val="0070C0"/>
                </a:solidFill>
              </a:rPr>
              <a:t> OJK </a:t>
            </a:r>
            <a:r>
              <a:rPr lang="en-US" sz="4000" b="1" dirty="0" err="1" smtClean="0">
                <a:solidFill>
                  <a:srgbClr val="0070C0"/>
                </a:solidFill>
              </a:rPr>
              <a:t>Inovasi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79827"/>
              </p:ext>
            </p:extLst>
          </p:nvPr>
        </p:nvGraphicFramePr>
        <p:xfrm>
          <a:off x="611560" y="1268760"/>
          <a:ext cx="7776864" cy="41249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88232"/>
                <a:gridCol w="56886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Nama Program </a:t>
                      </a:r>
                      <a:r>
                        <a:rPr lang="en-US" dirty="0" err="1" smtClean="0"/>
                        <a:t>Inovasi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Deskripsi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Latar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Belakang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Menggambarkan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kondisi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saat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serta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peningkatan</a:t>
                      </a:r>
                      <a:r>
                        <a:rPr lang="en-US" baseline="0" dirty="0" smtClean="0"/>
                        <a:t> yang </a:t>
                      </a:r>
                      <a:r>
                        <a:rPr lang="en-US" baseline="0" dirty="0" err="1" smtClean="0"/>
                        <a:t>diharapkan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Sasaran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SMART – specific, measurable, achievable,</a:t>
                      </a:r>
                      <a:r>
                        <a:rPr lang="en-US" baseline="0" dirty="0" smtClean="0"/>
                        <a:t> realistic, time-bound</a:t>
                      </a:r>
                      <a:endParaRPr lang="id-ID" baseline="0" dirty="0" smtClean="0"/>
                    </a:p>
                    <a:p>
                      <a:r>
                        <a:rPr lang="id-ID" baseline="0" dirty="0" smtClean="0"/>
                        <a:t>From X to Y by when.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Alat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ukur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Maksimal</a:t>
                      </a:r>
                      <a:r>
                        <a:rPr lang="en-US" dirty="0" smtClean="0"/>
                        <a:t> 3 (</a:t>
                      </a:r>
                      <a:r>
                        <a:rPr lang="en-US" dirty="0" err="1" smtClean="0"/>
                        <a:t>tiga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Tahapan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Pelaksanaan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</a:p>
                    <a:p>
                      <a:r>
                        <a:rPr lang="en-US" dirty="0" smtClean="0"/>
                        <a:t>2.</a:t>
                      </a:r>
                    </a:p>
                    <a:p>
                      <a:r>
                        <a:rPr lang="en-US" dirty="0" smtClean="0"/>
                        <a:t>3.</a:t>
                      </a:r>
                    </a:p>
                    <a:p>
                      <a:r>
                        <a:rPr lang="en-US" dirty="0" smtClean="0"/>
                        <a:t>4.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9552" y="5877272"/>
            <a:ext cx="405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Setiap satker mengusulkan dua alternatif.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1919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Perencanaan</a:t>
            </a:r>
            <a:r>
              <a:rPr lang="en-US" sz="4000" b="1" dirty="0" smtClean="0">
                <a:solidFill>
                  <a:srgbClr val="0070C0"/>
                </a:solidFill>
              </a:rPr>
              <a:t> OJK </a:t>
            </a:r>
            <a:r>
              <a:rPr lang="en-US" sz="4000" b="1" dirty="0" err="1" smtClean="0">
                <a:solidFill>
                  <a:srgbClr val="0070C0"/>
                </a:solidFill>
              </a:rPr>
              <a:t>Inovasi</a:t>
            </a:r>
            <a:r>
              <a:rPr lang="en-US" sz="4000" b="1" dirty="0" smtClean="0">
                <a:solidFill>
                  <a:srgbClr val="0070C0"/>
                </a:solidFill>
              </a:rPr>
              <a:t> (</a:t>
            </a:r>
            <a:r>
              <a:rPr lang="en-US" sz="4000" b="1" dirty="0" err="1" smtClean="0">
                <a:solidFill>
                  <a:srgbClr val="0070C0"/>
                </a:solidFill>
              </a:rPr>
              <a:t>lanjutan</a:t>
            </a:r>
            <a:r>
              <a:rPr lang="en-US" sz="4000" b="1" dirty="0">
                <a:solidFill>
                  <a:srgbClr val="0070C0"/>
                </a:solidFill>
              </a:rPr>
              <a:t>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182414"/>
              </p:ext>
            </p:extLst>
          </p:nvPr>
        </p:nvGraphicFramePr>
        <p:xfrm>
          <a:off x="611560" y="1844825"/>
          <a:ext cx="7704857" cy="2955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52128"/>
                <a:gridCol w="1800200"/>
                <a:gridCol w="1728192"/>
                <a:gridCol w="1512168"/>
                <a:gridCol w="1512169"/>
              </a:tblGrid>
              <a:tr h="73088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Nilai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TW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TW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TW 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TW 4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340768"/>
            <a:ext cx="740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Ukur</a:t>
            </a:r>
            <a:r>
              <a:rPr lang="en-US" dirty="0" smtClean="0"/>
              <a:t>: ______________________________________________________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Contoh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Perencanaan</a:t>
            </a:r>
            <a:r>
              <a:rPr lang="en-US" sz="4000" b="1" dirty="0" smtClean="0">
                <a:solidFill>
                  <a:srgbClr val="0070C0"/>
                </a:solidFill>
              </a:rPr>
              <a:t> OJK </a:t>
            </a:r>
            <a:r>
              <a:rPr lang="en-US" sz="4000" b="1" dirty="0" err="1" smtClean="0">
                <a:solidFill>
                  <a:srgbClr val="0070C0"/>
                </a:solidFill>
              </a:rPr>
              <a:t>Inovasi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26944"/>
              </p:ext>
            </p:extLst>
          </p:nvPr>
        </p:nvGraphicFramePr>
        <p:xfrm>
          <a:off x="611560" y="1663040"/>
          <a:ext cx="7776864" cy="35661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88232"/>
                <a:gridCol w="56886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Nama Program </a:t>
                      </a:r>
                      <a:r>
                        <a:rPr lang="en-US" dirty="0" err="1" smtClean="0"/>
                        <a:t>Inovasi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 </a:t>
                      </a:r>
                      <a:r>
                        <a:rPr lang="en-US" dirty="0" err="1" smtClean="0"/>
                        <a:t>La</a:t>
                      </a:r>
                      <a:r>
                        <a:rPr lang="en-US" dirty="0" smtClean="0"/>
                        <a:t> Land (</a:t>
                      </a:r>
                      <a:r>
                        <a:rPr lang="en-US" dirty="0" err="1" smtClean="0"/>
                        <a:t>Lebih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Andal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Lebih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Andal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Lebih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Andal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Lagi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Deskripsi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 </a:t>
                      </a:r>
                      <a:r>
                        <a:rPr lang="en-US" dirty="0" err="1" smtClean="0"/>
                        <a:t>La</a:t>
                      </a:r>
                      <a:r>
                        <a:rPr lang="en-US" dirty="0" smtClean="0"/>
                        <a:t> Land </a:t>
                      </a:r>
                      <a:r>
                        <a:rPr lang="en-US" dirty="0" err="1" smtClean="0"/>
                        <a:t>bertujuan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untuk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meningkatkan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kecepatan</a:t>
                      </a:r>
                      <a:r>
                        <a:rPr lang="en-US" baseline="0" dirty="0" smtClean="0"/>
                        <a:t> proses </a:t>
                      </a:r>
                      <a:r>
                        <a:rPr lang="en-US" baseline="0" dirty="0" err="1" smtClean="0"/>
                        <a:t>perijinan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jaringan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kantor</a:t>
                      </a:r>
                      <a:r>
                        <a:rPr lang="en-US" baseline="0" dirty="0" smtClean="0"/>
                        <a:t> Bank </a:t>
                      </a:r>
                      <a:r>
                        <a:rPr lang="en-US" baseline="0" dirty="0" err="1" smtClean="0"/>
                        <a:t>Umum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sehingga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dapat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diselesaikan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dalam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waktu</a:t>
                      </a:r>
                      <a:r>
                        <a:rPr lang="en-US" baseline="0" dirty="0" smtClean="0"/>
                        <a:t> 16 </a:t>
                      </a:r>
                      <a:r>
                        <a:rPr lang="en-US" baseline="0" dirty="0" err="1" smtClean="0"/>
                        <a:t>hari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kerja</a:t>
                      </a:r>
                      <a:r>
                        <a:rPr lang="en-US" baseline="0" dirty="0" smtClean="0"/>
                        <a:t>. Proses </a:t>
                      </a:r>
                      <a:r>
                        <a:rPr lang="en-US" baseline="0" dirty="0" err="1" smtClean="0"/>
                        <a:t>dimulai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dari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dokumen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persyaratan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administratif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lengkap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selesai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ketika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surat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persetujuan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penolakan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perizinan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dikirimkan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kepada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Bank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Latar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Belakang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Inovasi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dipilih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sesuai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dengan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masukan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diskusi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dengan</a:t>
                      </a:r>
                      <a:r>
                        <a:rPr lang="en-US" baseline="0" dirty="0" smtClean="0"/>
                        <a:t> stakeholders yang </a:t>
                      </a:r>
                      <a:r>
                        <a:rPr lang="en-US" baseline="0" dirty="0" err="1" smtClean="0"/>
                        <a:t>memandang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penting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dipercepatnya</a:t>
                      </a:r>
                      <a:r>
                        <a:rPr lang="en-US" baseline="0" dirty="0" smtClean="0"/>
                        <a:t> proses </a:t>
                      </a:r>
                      <a:r>
                        <a:rPr lang="en-US" baseline="0" dirty="0" err="1" smtClean="0"/>
                        <a:t>perijzinan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jaringan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kantor</a:t>
                      </a:r>
                      <a:r>
                        <a:rPr lang="en-US" baseline="0" dirty="0" smtClean="0"/>
                        <a:t> Bank </a:t>
                      </a:r>
                      <a:r>
                        <a:rPr lang="en-US" baseline="0" dirty="0" err="1" smtClean="0"/>
                        <a:t>Umum</a:t>
                      </a:r>
                      <a:r>
                        <a:rPr lang="en-US" baseline="0" dirty="0" smtClean="0"/>
                        <a:t>. </a:t>
                      </a:r>
                      <a:r>
                        <a:rPr lang="en-US" baseline="0" dirty="0" err="1" smtClean="0"/>
                        <a:t>dst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72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Contoh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Perencanaan</a:t>
            </a:r>
            <a:r>
              <a:rPr lang="en-US" sz="4000" b="1" dirty="0" smtClean="0">
                <a:solidFill>
                  <a:srgbClr val="0070C0"/>
                </a:solidFill>
              </a:rPr>
              <a:t> OJK </a:t>
            </a:r>
            <a:r>
              <a:rPr lang="en-US" sz="4000" b="1" dirty="0" err="1" smtClean="0">
                <a:solidFill>
                  <a:srgbClr val="0070C0"/>
                </a:solidFill>
              </a:rPr>
              <a:t>Inovasi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546845"/>
              </p:ext>
            </p:extLst>
          </p:nvPr>
        </p:nvGraphicFramePr>
        <p:xfrm>
          <a:off x="611560" y="1268760"/>
          <a:ext cx="7776864" cy="36576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88232"/>
                <a:gridCol w="56886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Nama Program </a:t>
                      </a:r>
                      <a:r>
                        <a:rPr lang="en-US" dirty="0" err="1" smtClean="0"/>
                        <a:t>Inovasi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 </a:t>
                      </a:r>
                      <a:r>
                        <a:rPr lang="en-US" dirty="0" err="1" smtClean="0"/>
                        <a:t>La</a:t>
                      </a:r>
                      <a:r>
                        <a:rPr lang="en-US" dirty="0" smtClean="0"/>
                        <a:t> Land (</a:t>
                      </a:r>
                      <a:r>
                        <a:rPr lang="en-US" dirty="0" err="1" smtClean="0"/>
                        <a:t>Lebih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Andal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Lebih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Andal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Lebih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Andal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Lagi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Sasaran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Mempercepat</a:t>
                      </a:r>
                      <a:r>
                        <a:rPr lang="en-US" dirty="0" smtClean="0"/>
                        <a:t> proses </a:t>
                      </a:r>
                      <a:r>
                        <a:rPr lang="en-US" dirty="0" err="1" smtClean="0"/>
                        <a:t>perizinan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jaringan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kantor</a:t>
                      </a:r>
                      <a:r>
                        <a:rPr lang="en-US" baseline="0" dirty="0" smtClean="0"/>
                        <a:t> Bank </a:t>
                      </a:r>
                      <a:r>
                        <a:rPr lang="en-US" baseline="0" dirty="0" err="1" smtClean="0"/>
                        <a:t>Umum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dari</a:t>
                      </a:r>
                      <a:r>
                        <a:rPr lang="en-US" baseline="0" dirty="0" smtClean="0"/>
                        <a:t> 20 </a:t>
                      </a:r>
                      <a:r>
                        <a:rPr lang="en-US" baseline="0" dirty="0" err="1" smtClean="0"/>
                        <a:t>menjadi</a:t>
                      </a:r>
                      <a:r>
                        <a:rPr lang="en-US" baseline="0" dirty="0" smtClean="0"/>
                        <a:t> 16 </a:t>
                      </a:r>
                      <a:r>
                        <a:rPr lang="en-US" baseline="0" dirty="0" err="1" smtClean="0"/>
                        <a:t>hari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kerja</a:t>
                      </a:r>
                      <a:r>
                        <a:rPr lang="en-US" baseline="0" dirty="0" smtClean="0"/>
                        <a:t>.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Alat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Ukur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Jumlah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seluruh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perizinan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jaringan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kantor</a:t>
                      </a:r>
                      <a:r>
                        <a:rPr lang="en-US" dirty="0" smtClean="0"/>
                        <a:t> Bank </a:t>
                      </a:r>
                      <a:r>
                        <a:rPr lang="en-US" dirty="0" err="1" smtClean="0"/>
                        <a:t>Umum</a:t>
                      </a:r>
                      <a:r>
                        <a:rPr lang="en-US" dirty="0" smtClean="0"/>
                        <a:t> yang </a:t>
                      </a:r>
                      <a:r>
                        <a:rPr lang="en-US" dirty="0" err="1" smtClean="0"/>
                        <a:t>diselesaikan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dalam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waktu</a:t>
                      </a:r>
                      <a:r>
                        <a:rPr lang="en-US" dirty="0" smtClean="0"/>
                        <a:t> 16 </a:t>
                      </a:r>
                      <a:r>
                        <a:rPr lang="en-US" dirty="0" err="1" smtClean="0"/>
                        <a:t>hari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kerja</a:t>
                      </a:r>
                      <a:r>
                        <a:rPr lang="en-US" dirty="0" smtClean="0"/>
                        <a:t>) / (</a:t>
                      </a:r>
                      <a:r>
                        <a:rPr lang="en-US" dirty="0" err="1" smtClean="0"/>
                        <a:t>Jumlah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perizinan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jaringan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kantor</a:t>
                      </a:r>
                      <a:r>
                        <a:rPr lang="en-US" dirty="0" smtClean="0"/>
                        <a:t> Bank </a:t>
                      </a:r>
                      <a:r>
                        <a:rPr lang="en-US" dirty="0" err="1" smtClean="0"/>
                        <a:t>Umum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pada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saat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penilaian</a:t>
                      </a:r>
                      <a:r>
                        <a:rPr lang="en-US" dirty="0" smtClean="0"/>
                        <a:t>) 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Tahapan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Pelaksanaan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 </a:t>
                      </a:r>
                      <a:r>
                        <a:rPr lang="en-US" dirty="0" err="1" smtClean="0"/>
                        <a:t>Sosialisasi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2. </a:t>
                      </a:r>
                      <a:r>
                        <a:rPr lang="en-US" dirty="0" err="1" smtClean="0"/>
                        <a:t>Pemetaan</a:t>
                      </a:r>
                      <a:r>
                        <a:rPr lang="en-US" dirty="0" smtClean="0"/>
                        <a:t> proses</a:t>
                      </a:r>
                    </a:p>
                    <a:p>
                      <a:r>
                        <a:rPr lang="en-US" dirty="0" smtClean="0"/>
                        <a:t>3. </a:t>
                      </a:r>
                      <a:r>
                        <a:rPr lang="en-US" dirty="0" err="1" smtClean="0"/>
                        <a:t>Identifikasi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langkah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untuk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dipercepat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4. </a:t>
                      </a:r>
                      <a:r>
                        <a:rPr lang="en-US" dirty="0" err="1" smtClean="0"/>
                        <a:t>Implementasi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5. Monitoring </a:t>
                      </a:r>
                      <a:r>
                        <a:rPr lang="en-US" dirty="0" err="1" smtClean="0"/>
                        <a:t>dan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evaluasi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0070C0"/>
                </a:solidFill>
              </a:rPr>
              <a:t>Perencanaan</a:t>
            </a:r>
            <a:r>
              <a:rPr lang="en-US" sz="4000" b="1" dirty="0" smtClean="0">
                <a:solidFill>
                  <a:srgbClr val="0070C0"/>
                </a:solidFill>
              </a:rPr>
              <a:t> OJK </a:t>
            </a:r>
            <a:r>
              <a:rPr lang="en-US" sz="4000" b="1" dirty="0" err="1" smtClean="0">
                <a:solidFill>
                  <a:srgbClr val="0070C0"/>
                </a:solidFill>
              </a:rPr>
              <a:t>Inovasi</a:t>
            </a:r>
            <a:r>
              <a:rPr lang="en-US" sz="4000" b="1" dirty="0" smtClean="0">
                <a:solidFill>
                  <a:srgbClr val="0070C0"/>
                </a:solidFill>
              </a:rPr>
              <a:t> (</a:t>
            </a:r>
            <a:r>
              <a:rPr lang="en-US" sz="4000" b="1" dirty="0" err="1" smtClean="0">
                <a:solidFill>
                  <a:srgbClr val="0070C0"/>
                </a:solidFill>
              </a:rPr>
              <a:t>lanjutan</a:t>
            </a:r>
            <a:r>
              <a:rPr lang="en-US" sz="4000" b="1" dirty="0">
                <a:solidFill>
                  <a:srgbClr val="0070C0"/>
                </a:solidFill>
              </a:rPr>
              <a:t>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30669"/>
              </p:ext>
            </p:extLst>
          </p:nvPr>
        </p:nvGraphicFramePr>
        <p:xfrm>
          <a:off x="611560" y="2417296"/>
          <a:ext cx="7704857" cy="2955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52128"/>
                <a:gridCol w="1800200"/>
                <a:gridCol w="1728192"/>
                <a:gridCol w="1512168"/>
                <a:gridCol w="1512169"/>
              </a:tblGrid>
              <a:tr h="73088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Nilai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TW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TW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TW 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TW 4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60%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70%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80%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90%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60%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70%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80%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60%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70%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60%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0%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0%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0%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 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= 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= 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 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196752"/>
            <a:ext cx="844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Ukur</a:t>
            </a:r>
            <a:r>
              <a:rPr lang="en-US" dirty="0" smtClean="0"/>
              <a:t>: (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perizinan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kantor</a:t>
            </a:r>
            <a:r>
              <a:rPr lang="en-US" dirty="0"/>
              <a:t> Bank </a:t>
            </a:r>
            <a:r>
              <a:rPr lang="en-US" dirty="0" err="1"/>
              <a:t>Umum</a:t>
            </a:r>
            <a:r>
              <a:rPr lang="en-US" dirty="0"/>
              <a:t> yang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16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) / (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perizinan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kantor</a:t>
            </a:r>
            <a:r>
              <a:rPr lang="en-US" dirty="0"/>
              <a:t> Bank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04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id-ID" sz="4000" b="1" dirty="0" smtClean="0">
                <a:solidFill>
                  <a:srgbClr val="0070C0"/>
                </a:solidFill>
              </a:rPr>
              <a:t>Timeline OJK Inovatif</a:t>
            </a:r>
            <a:endParaRPr lang="id-ID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30053171"/>
              </p:ext>
            </p:extLst>
          </p:nvPr>
        </p:nvGraphicFramePr>
        <p:xfrm>
          <a:off x="539552" y="1484784"/>
          <a:ext cx="7992888" cy="41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388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algn="l"/>
            <a:r>
              <a:rPr lang="id-ID" sz="4000" b="1" dirty="0" smtClean="0">
                <a:solidFill>
                  <a:srgbClr val="0070C0"/>
                </a:solidFill>
              </a:rPr>
              <a:t>Rencana Monitoring Keseluruhan</a:t>
            </a:r>
            <a:endParaRPr lang="id-ID" sz="4000" b="1" dirty="0">
              <a:solidFill>
                <a:srgbClr val="0070C0"/>
              </a:solidFill>
            </a:endParaRPr>
          </a:p>
        </p:txBody>
      </p:sp>
      <p:sp>
        <p:nvSpPr>
          <p:cNvPr id="3" name="テキスト プレースホルダー 24"/>
          <p:cNvSpPr txBox="1">
            <a:spLocks/>
          </p:cNvSpPr>
          <p:nvPr/>
        </p:nvSpPr>
        <p:spPr>
          <a:xfrm>
            <a:off x="751036" y="2419285"/>
            <a:ext cx="1797109" cy="5056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sz="2400" b="1" dirty="0">
                <a:latin typeface="Trajan Pro" panose="02020502050506020301" pitchFamily="18" charset="0"/>
              </a:rPr>
              <a:t>M</a:t>
            </a:r>
            <a:r>
              <a:rPr lang="id-ID" sz="2400" b="1" dirty="0" smtClean="0">
                <a:latin typeface="Trajan Pro" panose="02020502050506020301" pitchFamily="18" charset="0"/>
              </a:rPr>
              <a:t>elayani</a:t>
            </a:r>
            <a:endParaRPr lang="en-US" sz="2400" b="1" dirty="0">
              <a:latin typeface="Trajan Pro" panose="02020502050506020301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75"/>
          <a:stretch/>
        </p:blipFill>
        <p:spPr bwMode="auto">
          <a:xfrm>
            <a:off x="44516" y="2286204"/>
            <a:ext cx="786864" cy="5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プレースホルダー 24"/>
          <p:cNvSpPr txBox="1">
            <a:spLocks/>
          </p:cNvSpPr>
          <p:nvPr/>
        </p:nvSpPr>
        <p:spPr>
          <a:xfrm>
            <a:off x="734386" y="3634089"/>
            <a:ext cx="1797109" cy="5056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sz="2400" b="1" dirty="0" smtClean="0">
                <a:latin typeface="Trajan Pro" panose="02020502050506020301" pitchFamily="18" charset="0"/>
              </a:rPr>
              <a:t>PEDULI</a:t>
            </a:r>
            <a:endParaRPr lang="en-US" sz="2400" b="1" dirty="0">
              <a:latin typeface="Trajan Pro" panose="02020502050506020301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75"/>
          <a:stretch/>
        </p:blipFill>
        <p:spPr bwMode="auto">
          <a:xfrm>
            <a:off x="40046" y="3501008"/>
            <a:ext cx="786864" cy="5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プレースホルダー 24"/>
          <p:cNvSpPr txBox="1">
            <a:spLocks/>
          </p:cNvSpPr>
          <p:nvPr/>
        </p:nvSpPr>
        <p:spPr>
          <a:xfrm>
            <a:off x="742720" y="4858225"/>
            <a:ext cx="1885064" cy="5056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sz="2400" b="1" dirty="0" smtClean="0">
                <a:latin typeface="Trajan Pro" panose="02020502050506020301" pitchFamily="18" charset="0"/>
              </a:rPr>
              <a:t>INOVATIF</a:t>
            </a:r>
            <a:endParaRPr lang="en-US" sz="2400" b="1" dirty="0">
              <a:latin typeface="Trajan Pro" panose="02020502050506020301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75"/>
          <a:stretch/>
        </p:blipFill>
        <p:spPr bwMode="auto">
          <a:xfrm>
            <a:off x="27865" y="4725144"/>
            <a:ext cx="786864" cy="5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151296"/>
              </p:ext>
            </p:extLst>
          </p:nvPr>
        </p:nvGraphicFramePr>
        <p:xfrm>
          <a:off x="2627784" y="1556792"/>
          <a:ext cx="6463248" cy="41133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5812"/>
                <a:gridCol w="1615812"/>
                <a:gridCol w="1615812"/>
                <a:gridCol w="1615812"/>
              </a:tblGrid>
              <a:tr h="55159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TW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TW 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TW 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TW 4</a:t>
                      </a:r>
                      <a:endParaRPr lang="en-US" b="1" dirty="0"/>
                    </a:p>
                  </a:txBody>
                  <a:tcPr/>
                </a:tc>
              </a:tr>
              <a:tr h="118428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Mystery 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Mystery Call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Konsultan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mtClean="0"/>
                        <a:t>Mystery Call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mtClean="0"/>
                        <a:t>Survey</a:t>
                      </a:r>
                      <a:r>
                        <a:rPr lang="en-US" baseline="0" smtClean="0"/>
                        <a:t> Konsultan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Mystery Call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Konsultan</a:t>
                      </a:r>
                      <a:endParaRPr lang="en-US" dirty="0" smtClean="0"/>
                    </a:p>
                  </a:txBody>
                  <a:tcPr/>
                </a:tc>
              </a:tr>
              <a:tr h="118428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Frekuensi</a:t>
                      </a:r>
                      <a:r>
                        <a:rPr lang="en-US" dirty="0" smtClean="0"/>
                        <a:t>*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Peserta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Dampak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Frekuensi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Peserta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Dampak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Frekuensi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Peserta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Dampak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Frekuensi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Peserta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Dampak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18428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Coaching Clinic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Kustomisasi</a:t>
                      </a:r>
                      <a:r>
                        <a:rPr lang="en-US" baseline="0" dirty="0" smtClean="0"/>
                        <a:t> per </a:t>
                      </a:r>
                      <a:r>
                        <a:rPr lang="en-US" baseline="0" dirty="0" err="1" smtClean="0"/>
                        <a:t>Satker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 smtClean="0"/>
                        <a:t>Kustomisasi</a:t>
                      </a:r>
                      <a:r>
                        <a:rPr lang="en-US" baseline="0" dirty="0" smtClean="0"/>
                        <a:t> per </a:t>
                      </a:r>
                      <a:r>
                        <a:rPr lang="en-US" baseline="0" dirty="0" err="1" smtClean="0"/>
                        <a:t>Satker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 smtClean="0"/>
                        <a:t>Kustomisasi</a:t>
                      </a:r>
                      <a:r>
                        <a:rPr lang="en-US" baseline="0" dirty="0" smtClean="0"/>
                        <a:t> per </a:t>
                      </a:r>
                      <a:r>
                        <a:rPr lang="en-US" baseline="0" dirty="0" err="1" smtClean="0"/>
                        <a:t>Satker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 smtClean="0"/>
                        <a:t>Kustomisasi</a:t>
                      </a:r>
                      <a:r>
                        <a:rPr lang="en-US" baseline="0" dirty="0" smtClean="0"/>
                        <a:t> per </a:t>
                      </a:r>
                      <a:r>
                        <a:rPr lang="en-US" baseline="0" dirty="0" err="1" smtClean="0"/>
                        <a:t>Satker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627784" y="5769260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49675" y="5805264"/>
            <a:ext cx="328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Monitoring </a:t>
            </a:r>
            <a:r>
              <a:rPr lang="en-US" dirty="0" err="1" smtClean="0"/>
              <a:t>dengan</a:t>
            </a:r>
            <a:r>
              <a:rPr lang="en-US" dirty="0" smtClean="0"/>
              <a:t>/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jadwal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627784" y="5733256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24328" y="5733256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6381328"/>
            <a:ext cx="427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kriteria</a:t>
            </a:r>
            <a:r>
              <a:rPr lang="en-US" dirty="0" smtClean="0"/>
              <a:t> yang </a:t>
            </a:r>
            <a:r>
              <a:rPr lang="en-US" dirty="0" err="1" smtClean="0"/>
              <a:t>berbeda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TW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9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174412"/>
            <a:ext cx="8229600" cy="892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Jasa Konsultansi AGI Consulting:</a:t>
            </a:r>
            <a:br>
              <a:rPr lang="en-US" dirty="0" smtClean="0"/>
            </a:br>
            <a:r>
              <a:rPr lang="en-US" sz="2400" b="0" i="1" dirty="0" smtClean="0"/>
              <a:t>Strategy, Performance, Process and Human Resources </a:t>
            </a:r>
            <a:endParaRPr lang="en-US" sz="2400" b="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664C-EA03-48FE-BB5B-2EBF3314C9CD}" type="slidenum">
              <a:rPr lang="id-ID" smtClean="0"/>
              <a:pPr/>
              <a:t>4</a:t>
            </a:fld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755577" y="3164637"/>
            <a:ext cx="4125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Strategy, Performance, Process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3899" y="3164637"/>
            <a:ext cx="234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Human Resource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7" y="3590434"/>
            <a:ext cx="378975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Strategy and Performance: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Vision, Mission, Strategy, Value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Strategy Map, KPI, Initiatives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Monitoring and Evaluation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Change Management and Culture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Process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Process Mapping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Process Improvement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SOP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8105" y="3590434"/>
            <a:ext cx="30613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00B050"/>
                </a:solidFill>
              </a:rPr>
              <a:t>Individual Performance Mgmt.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</a:rPr>
              <a:t>Organization Development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</a:rPr>
              <a:t>Job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</a:rPr>
              <a:t>Competency Development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</a:rPr>
              <a:t>Culture Transformation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</a:rPr>
              <a:t>Workload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</a:rPr>
              <a:t>Job Evaluation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52185"/>
            <a:ext cx="2443282" cy="24432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192" y="894190"/>
            <a:ext cx="2443282" cy="24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70C0"/>
                </a:solidFill>
              </a:rPr>
              <a:t>Contact Person</a:t>
            </a:r>
            <a:endParaRPr lang="id-ID" sz="40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1916832"/>
            <a:ext cx="69127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Daniel Wirajaya</a:t>
            </a:r>
          </a:p>
          <a:p>
            <a:pPr>
              <a:tabLst>
                <a:tab pos="1427163" algn="l"/>
              </a:tabLst>
            </a:pPr>
            <a:endParaRPr lang="en-US" sz="2400" dirty="0"/>
          </a:p>
          <a:p>
            <a:pPr>
              <a:tabLst>
                <a:tab pos="1828800" algn="l"/>
              </a:tabLst>
            </a:pPr>
            <a:r>
              <a:rPr lang="en-US" sz="2400" dirty="0" smtClean="0"/>
              <a:t>Phone: 	+62 21  4585 0861 (hunting)</a:t>
            </a:r>
          </a:p>
          <a:p>
            <a:pPr>
              <a:tabLst>
                <a:tab pos="1828800" algn="l"/>
              </a:tabLst>
            </a:pPr>
            <a:r>
              <a:rPr lang="en-US" sz="2400" dirty="0" err="1" smtClean="0"/>
              <a:t>Handphone</a:t>
            </a:r>
            <a:r>
              <a:rPr lang="en-US" sz="2400" dirty="0" smtClean="0"/>
              <a:t>: 	0817 859 263</a:t>
            </a:r>
          </a:p>
          <a:p>
            <a:pPr>
              <a:tabLst>
                <a:tab pos="1828800" algn="l"/>
              </a:tabLst>
            </a:pPr>
            <a:r>
              <a:rPr lang="en-US" sz="2400" dirty="0" smtClean="0"/>
              <a:t>Email: 	daniel@lutanedukasi.co.id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03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 txBox="1">
            <a:spLocks noChangeArrowheads="1"/>
          </p:cNvSpPr>
          <p:nvPr/>
        </p:nvSpPr>
        <p:spPr bwMode="gray">
          <a:xfrm>
            <a:off x="33334" y="3140968"/>
            <a:ext cx="91440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defTabSz="914400" eaLnBrk="0" hangingPunct="0">
              <a:lnSpc>
                <a:spcPct val="95000"/>
              </a:lnSpc>
            </a:pPr>
            <a:r>
              <a:rPr lang="en-US" sz="6000" b="1" dirty="0" smtClean="0">
                <a:solidFill>
                  <a:srgbClr val="D20000"/>
                </a:solidFill>
                <a:latin typeface="Trajan Pro" panose="02020502050506020301" pitchFamily="18" charset="0"/>
                <a:cs typeface="Arial" charset="0"/>
              </a:rPr>
              <a:t>TERIMA KASIH</a:t>
            </a:r>
            <a:endParaRPr lang="en-US" sz="6000" b="1" dirty="0">
              <a:solidFill>
                <a:srgbClr val="D20000"/>
              </a:solidFill>
              <a:latin typeface="Trajan Pro" panose="02020502050506020301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7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1520" y="288032"/>
            <a:ext cx="8229600" cy="112474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KLIEN KAMI</a:t>
            </a:r>
            <a:endParaRPr lang="id-ID" sz="32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16" y="1772816"/>
            <a:ext cx="8820472" cy="3380300"/>
          </a:xfrm>
          <a:prstGeom prst="rect">
            <a:avLst/>
          </a:prstGeom>
        </p:spPr>
      </p:pic>
      <p:sp>
        <p:nvSpPr>
          <p:cNvPr id="4" name="AutoShape 2" descr="Image result for margo cit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1" y="4869160"/>
            <a:ext cx="68564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Image result for Mercedes benz indonesi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41168"/>
            <a:ext cx="896099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003049"/>
            <a:ext cx="1709167" cy="37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04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8"/>
          <p:cNvSpPr txBox="1">
            <a:spLocks/>
          </p:cNvSpPr>
          <p:nvPr/>
        </p:nvSpPr>
        <p:spPr>
          <a:xfrm>
            <a:off x="-6743" y="2079720"/>
            <a:ext cx="9144000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2800" dirty="0" err="1" smtClean="0">
                <a:latin typeface="Segoe UI" pitchFamily="34" charset="0"/>
                <a:cs typeface="Segoe UI" pitchFamily="34" charset="0"/>
              </a:rPr>
              <a:t>Tema</a:t>
            </a:r>
            <a:r>
              <a:rPr lang="en-US" sz="2800" dirty="0" smtClean="0">
                <a:latin typeface="Segoe UI" pitchFamily="34" charset="0"/>
                <a:cs typeface="Segoe UI" pitchFamily="34" charset="0"/>
              </a:rPr>
              <a:t> Program </a:t>
            </a:r>
            <a:r>
              <a:rPr lang="en-US" sz="2800" dirty="0" err="1" smtClean="0">
                <a:latin typeface="Segoe UI" pitchFamily="34" charset="0"/>
                <a:cs typeface="Segoe UI" pitchFamily="34" charset="0"/>
              </a:rPr>
              <a:t>Budaya</a:t>
            </a:r>
            <a:r>
              <a:rPr lang="en-US" sz="2800" dirty="0" smtClean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800" dirty="0" err="1" smtClean="0">
                <a:latin typeface="Segoe UI" pitchFamily="34" charset="0"/>
                <a:cs typeface="Segoe UI" pitchFamily="34" charset="0"/>
              </a:rPr>
              <a:t>OJKway</a:t>
            </a:r>
            <a:r>
              <a:rPr lang="en-US" sz="2800" dirty="0" smtClean="0">
                <a:latin typeface="Segoe UI" pitchFamily="34" charset="0"/>
                <a:cs typeface="Segoe UI" pitchFamily="34" charset="0"/>
              </a:rPr>
              <a:t> 2017 </a:t>
            </a:r>
          </a:p>
        </p:txBody>
      </p:sp>
      <p:sp>
        <p:nvSpPr>
          <p:cNvPr id="2" name="Rectangle 1"/>
          <p:cNvSpPr/>
          <p:nvPr/>
        </p:nvSpPr>
        <p:spPr>
          <a:xfrm>
            <a:off x="891494" y="2727792"/>
            <a:ext cx="734752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id-ID" sz="6000" b="1" dirty="0" smtClean="0">
                <a:solidFill>
                  <a:srgbClr val="D20000"/>
                </a:solidFill>
                <a:latin typeface="Trajan Pro" panose="02020502050506020301" pitchFamily="18" charset="0"/>
              </a:rPr>
              <a:t>Bangga Menjadi</a:t>
            </a:r>
          </a:p>
          <a:p>
            <a:pPr algn="ctr">
              <a:buFont typeface="Arial" pitchFamily="34" charset="0"/>
              <a:buNone/>
            </a:pPr>
            <a:r>
              <a:rPr lang="id-ID" sz="6000" b="1" dirty="0" smtClean="0">
                <a:solidFill>
                  <a:srgbClr val="D20000"/>
                </a:solidFill>
                <a:latin typeface="Trajan Pro" panose="02020502050506020301" pitchFamily="18" charset="0"/>
              </a:rPr>
              <a:t>Insan OJK</a:t>
            </a:r>
            <a:endParaRPr lang="en-US" sz="6000" b="1" dirty="0">
              <a:solidFill>
                <a:srgbClr val="D20000"/>
              </a:solidFill>
              <a:latin typeface="Trajan Pro" panose="02020502050506020301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55576" y="4725144"/>
            <a:ext cx="4392488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067874" y="4841865"/>
            <a:ext cx="4392488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2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4"/>
          <p:cNvSpPr txBox="1">
            <a:spLocks/>
          </p:cNvSpPr>
          <p:nvPr/>
        </p:nvSpPr>
        <p:spPr>
          <a:xfrm>
            <a:off x="1259632" y="3279428"/>
            <a:ext cx="1797109" cy="5056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sz="2400" b="1" dirty="0">
                <a:latin typeface="Trajan Pro" panose="02020502050506020301" pitchFamily="18" charset="0"/>
              </a:rPr>
              <a:t>M</a:t>
            </a:r>
            <a:r>
              <a:rPr lang="id-ID" sz="2400" b="1" dirty="0" smtClean="0">
                <a:latin typeface="Trajan Pro" panose="02020502050506020301" pitchFamily="18" charset="0"/>
              </a:rPr>
              <a:t>elayani</a:t>
            </a:r>
            <a:endParaRPr lang="en-US" sz="2400" b="1" dirty="0">
              <a:latin typeface="Trajan Pro" panose="02020502050506020301" pitchFamily="18" charset="0"/>
            </a:endParaRPr>
          </a:p>
        </p:txBody>
      </p:sp>
      <p:sp>
        <p:nvSpPr>
          <p:cNvPr id="8" name="Text Placeholder 10"/>
          <p:cNvSpPr txBox="1">
            <a:spLocks/>
          </p:cNvSpPr>
          <p:nvPr/>
        </p:nvSpPr>
        <p:spPr>
          <a:xfrm>
            <a:off x="467543" y="3861048"/>
            <a:ext cx="2434713" cy="25922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id-ID" sz="1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Program membangun perilaku cepat tanggap dan penerapan layanan prima kepada </a:t>
            </a:r>
            <a:r>
              <a:rPr lang="id-ID" sz="1800" i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stakeholders</a:t>
            </a:r>
            <a:endParaRPr lang="id-ID" sz="1800" i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3404580" y="3861048"/>
            <a:ext cx="2377996" cy="24974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id-ID" sz="1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Program meningkatkan kepedulian melalui kegiatan sosial dan mengkampanyekan OJK</a:t>
            </a:r>
            <a:endParaRPr lang="id-ID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6343348" y="3861048"/>
            <a:ext cx="2412747" cy="2016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id-ID" sz="1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Program pembuatan terobosan baru, perbaikan proses kerja dan mutu produk satker</a:t>
            </a:r>
            <a:endParaRPr lang="id-ID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5896" y="1047475"/>
            <a:ext cx="1875738" cy="187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7515" y="1045744"/>
            <a:ext cx="1873098" cy="187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236" y="1048785"/>
            <a:ext cx="1879200" cy="1873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/>
          <p:cNvCxnSpPr/>
          <p:nvPr/>
        </p:nvCxnSpPr>
        <p:spPr>
          <a:xfrm>
            <a:off x="553112" y="3861048"/>
            <a:ext cx="2290696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91880" y="3861048"/>
            <a:ext cx="2290696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75"/>
          <a:stretch/>
        </p:blipFill>
        <p:spPr bwMode="auto">
          <a:xfrm>
            <a:off x="553112" y="3146347"/>
            <a:ext cx="786864" cy="5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プレースホルダー 24"/>
          <p:cNvSpPr txBox="1">
            <a:spLocks/>
          </p:cNvSpPr>
          <p:nvPr/>
        </p:nvSpPr>
        <p:spPr>
          <a:xfrm>
            <a:off x="4191444" y="3279428"/>
            <a:ext cx="1797109" cy="5056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sz="2400" b="1" dirty="0" smtClean="0">
                <a:latin typeface="Trajan Pro" panose="02020502050506020301" pitchFamily="18" charset="0"/>
              </a:rPr>
              <a:t>PEDULI</a:t>
            </a:r>
            <a:endParaRPr lang="en-US" sz="2400" b="1" dirty="0">
              <a:latin typeface="Trajan Pro" panose="02020502050506020301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75"/>
          <a:stretch/>
        </p:blipFill>
        <p:spPr bwMode="auto">
          <a:xfrm>
            <a:off x="3497104" y="3146347"/>
            <a:ext cx="786864" cy="5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6343348" y="3861048"/>
            <a:ext cx="2290696" cy="0"/>
          </a:xfrm>
          <a:prstGeom prst="line">
            <a:avLst/>
          </a:prstGeom>
          <a:ln w="28575">
            <a:solidFill>
              <a:srgbClr val="D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24"/>
          <p:cNvSpPr txBox="1">
            <a:spLocks/>
          </p:cNvSpPr>
          <p:nvPr/>
        </p:nvSpPr>
        <p:spPr>
          <a:xfrm>
            <a:off x="6871031" y="3279428"/>
            <a:ext cx="1885064" cy="5056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sz="2400" b="1" dirty="0" smtClean="0">
                <a:latin typeface="Trajan Pro" panose="02020502050506020301" pitchFamily="18" charset="0"/>
              </a:rPr>
              <a:t>INOVATIF</a:t>
            </a:r>
            <a:endParaRPr lang="en-US" sz="2400" b="1" dirty="0">
              <a:latin typeface="Trajan Pro" panose="02020502050506020301" pitchFamily="18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75"/>
          <a:stretch/>
        </p:blipFill>
        <p:spPr bwMode="auto">
          <a:xfrm>
            <a:off x="6156176" y="3146347"/>
            <a:ext cx="786864" cy="5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813" y="89305"/>
            <a:ext cx="8173635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rgbClr val="0070C0"/>
                </a:solidFill>
                <a:latin typeface="+mn-lt"/>
              </a:rPr>
              <a:t>Bobot</a:t>
            </a:r>
            <a:r>
              <a:rPr lang="en-US" sz="3600" b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600" b="1" dirty="0" err="1" smtClean="0">
                <a:solidFill>
                  <a:srgbClr val="0070C0"/>
                </a:solidFill>
                <a:latin typeface="+mn-lt"/>
              </a:rPr>
              <a:t>Penilaian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28753" y="1192401"/>
            <a:ext cx="8592816" cy="5014571"/>
            <a:chOff x="328753" y="1397000"/>
            <a:chExt cx="8592816" cy="5014571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508169981"/>
                </p:ext>
              </p:extLst>
            </p:nvPr>
          </p:nvGraphicFramePr>
          <p:xfrm>
            <a:off x="1524000" y="1397000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テキスト プレースホルダー 24"/>
            <p:cNvSpPr txBox="1">
              <a:spLocks/>
            </p:cNvSpPr>
            <p:nvPr/>
          </p:nvSpPr>
          <p:spPr>
            <a:xfrm>
              <a:off x="7124460" y="2852936"/>
              <a:ext cx="1797109" cy="50565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id-ID" sz="2400" b="1" dirty="0">
                  <a:latin typeface="Trajan Pro" panose="02020502050506020301" pitchFamily="18" charset="0"/>
                </a:rPr>
                <a:t>M</a:t>
              </a:r>
              <a:r>
                <a:rPr lang="id-ID" sz="2400" b="1" dirty="0" smtClean="0">
                  <a:latin typeface="Trajan Pro" panose="02020502050506020301" pitchFamily="18" charset="0"/>
                </a:rPr>
                <a:t>elayani</a:t>
              </a:r>
              <a:endParaRPr lang="en-US" sz="2400" b="1" dirty="0">
                <a:latin typeface="Trajan Pro" panose="02020502050506020301" pitchFamily="18" charset="0"/>
              </a:endParaRPr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21080" y="1757351"/>
              <a:ext cx="940056" cy="937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75"/>
            <a:stretch/>
          </p:blipFill>
          <p:spPr bwMode="auto">
            <a:xfrm>
              <a:off x="6417940" y="2719855"/>
              <a:ext cx="786864" cy="562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64574" y="5473702"/>
              <a:ext cx="937869" cy="937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テキスト プレースホルダー 24"/>
            <p:cNvSpPr txBox="1">
              <a:spLocks/>
            </p:cNvSpPr>
            <p:nvPr/>
          </p:nvSpPr>
          <p:spPr>
            <a:xfrm>
              <a:off x="4906300" y="5794329"/>
              <a:ext cx="1797109" cy="50565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id-ID" sz="2400" b="1" dirty="0" smtClean="0">
                  <a:latin typeface="Trajan Pro" panose="02020502050506020301" pitchFamily="18" charset="0"/>
                </a:rPr>
                <a:t>PEDULI</a:t>
              </a:r>
              <a:endParaRPr lang="en-US" sz="2400" b="1" dirty="0">
                <a:latin typeface="Trajan Pro" panose="02020502050506020301" pitchFamily="18" charset="0"/>
              </a:endParaRP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75"/>
            <a:stretch/>
          </p:blipFill>
          <p:spPr bwMode="auto">
            <a:xfrm>
              <a:off x="4211960" y="5661248"/>
              <a:ext cx="786864" cy="562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8997" y="2240331"/>
              <a:ext cx="1008112" cy="1011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テキスト プレースホルダー 24"/>
            <p:cNvSpPr txBox="1">
              <a:spLocks/>
            </p:cNvSpPr>
            <p:nvPr/>
          </p:nvSpPr>
          <p:spPr>
            <a:xfrm>
              <a:off x="1043608" y="3471262"/>
              <a:ext cx="1885064" cy="50565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id-ID" sz="2400" b="1" dirty="0" smtClean="0">
                  <a:latin typeface="Trajan Pro" panose="02020502050506020301" pitchFamily="18" charset="0"/>
                </a:rPr>
                <a:t>INOVATIF</a:t>
              </a:r>
              <a:endParaRPr lang="en-US" sz="2400" b="1" dirty="0">
                <a:latin typeface="Trajan Pro" panose="02020502050506020301" pitchFamily="18" charset="0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75"/>
            <a:stretch/>
          </p:blipFill>
          <p:spPr bwMode="auto">
            <a:xfrm>
              <a:off x="328753" y="3338181"/>
              <a:ext cx="786864" cy="562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/>
            <p:cNvCxnSpPr>
              <a:stCxn id="15" idx="3"/>
            </p:cNvCxnSpPr>
            <p:nvPr/>
          </p:nvCxnSpPr>
          <p:spPr>
            <a:xfrm>
              <a:off x="2127109" y="2746029"/>
              <a:ext cx="801563" cy="322931"/>
            </a:xfrm>
            <a:prstGeom prst="line">
              <a:avLst/>
            </a:prstGeom>
            <a:ln w="28575">
              <a:solidFill>
                <a:srgbClr val="D2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901846" y="2240331"/>
              <a:ext cx="1219234" cy="344232"/>
            </a:xfrm>
            <a:prstGeom prst="line">
              <a:avLst/>
            </a:prstGeom>
            <a:ln w="28575">
              <a:solidFill>
                <a:srgbClr val="D2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851921" y="5063590"/>
              <a:ext cx="422430" cy="521697"/>
            </a:xfrm>
            <a:prstGeom prst="line">
              <a:avLst/>
            </a:prstGeom>
            <a:ln w="28575">
              <a:solidFill>
                <a:srgbClr val="D2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33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908720"/>
            <a:ext cx="2966588" cy="295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123728" y="3717032"/>
            <a:ext cx="5243441" cy="1390791"/>
            <a:chOff x="3155740" y="3870378"/>
            <a:chExt cx="2583973" cy="685383"/>
          </a:xfrm>
        </p:grpSpPr>
        <p:sp>
          <p:nvSpPr>
            <p:cNvPr id="3" name="テキスト プレースホルダー 24"/>
            <p:cNvSpPr txBox="1">
              <a:spLocks/>
            </p:cNvSpPr>
            <p:nvPr/>
          </p:nvSpPr>
          <p:spPr>
            <a:xfrm>
              <a:off x="3942604" y="4050102"/>
              <a:ext cx="1797109" cy="50565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id-ID" sz="4400" b="1" dirty="0">
                  <a:latin typeface="Trajan Pro" panose="02020502050506020301" pitchFamily="18" charset="0"/>
                </a:rPr>
                <a:t>M</a:t>
              </a:r>
              <a:r>
                <a:rPr lang="id-ID" sz="4400" b="1" dirty="0" smtClean="0">
                  <a:latin typeface="Trajan Pro" panose="02020502050506020301" pitchFamily="18" charset="0"/>
                </a:rPr>
                <a:t>elayani</a:t>
              </a:r>
              <a:endParaRPr lang="en-US" sz="4400" b="1" dirty="0">
                <a:latin typeface="Trajan Pro" panose="02020502050506020301" pitchFamily="18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75"/>
            <a:stretch/>
          </p:blipFill>
          <p:spPr bwMode="auto">
            <a:xfrm>
              <a:off x="3155740" y="3870378"/>
              <a:ext cx="786864" cy="562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 Placeholder 10"/>
          <p:cNvSpPr txBox="1">
            <a:spLocks/>
          </p:cNvSpPr>
          <p:nvPr/>
        </p:nvSpPr>
        <p:spPr>
          <a:xfrm>
            <a:off x="1187624" y="5030212"/>
            <a:ext cx="6768752" cy="16663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id-ID" sz="1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Program membangun perilaku cepat tanggap dan penerapan layanan prima kepada </a:t>
            </a:r>
            <a:r>
              <a:rPr lang="id-ID" sz="1800" i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stakeholders</a:t>
            </a:r>
            <a:endParaRPr lang="id-ID" sz="1800" i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0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Presentasi AGI - bar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Presentasi AGI - baru</Template>
  <TotalTime>2406</TotalTime>
  <Words>1408</Words>
  <Application>Microsoft Office PowerPoint</Application>
  <PresentationFormat>On-screen Show (4:3)</PresentationFormat>
  <Paragraphs>363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National Black</vt:lpstr>
      <vt:lpstr>Segoe UI</vt:lpstr>
      <vt:lpstr>Arial Unicode MS</vt:lpstr>
      <vt:lpstr>Courier New</vt:lpstr>
      <vt:lpstr>Calibri</vt:lpstr>
      <vt:lpstr>Arial</vt:lpstr>
      <vt:lpstr>ＭＳ Ｐゴシック</vt:lpstr>
      <vt:lpstr>Trajan Pro</vt:lpstr>
      <vt:lpstr>Template Presentasi AGI - baru</vt:lpstr>
      <vt:lpstr>PowerPoint Presentation</vt:lpstr>
      <vt:lpstr>PowerPoint Presentation</vt:lpstr>
      <vt:lpstr>Vision and Mission of AGI</vt:lpstr>
      <vt:lpstr>Jasa Konsultansi AGI Consulting: Strategy, Performance, Process and Human Resources </vt:lpstr>
      <vt:lpstr>PowerPoint Presentation</vt:lpstr>
      <vt:lpstr>PowerPoint Presentation</vt:lpstr>
      <vt:lpstr>PowerPoint Presentation</vt:lpstr>
      <vt:lpstr>Bobot Penilaian</vt:lpstr>
      <vt:lpstr>PowerPoint Presentation</vt:lpstr>
      <vt:lpstr>Metode Penilaian OJK Melayani</vt:lpstr>
      <vt:lpstr>Kriteria Mystery 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Skala Rating</vt:lpstr>
      <vt:lpstr>Contoh Kuesioner</vt:lpstr>
      <vt:lpstr>Contoh Pengisian Kuesioner</vt:lpstr>
      <vt:lpstr>Contoh Perhitungan</vt:lpstr>
      <vt:lpstr>PowerPoint Presentation</vt:lpstr>
      <vt:lpstr>Kriteria Umum Kegiatan OJK Peduli</vt:lpstr>
      <vt:lpstr>Contoh Kegiatan OJK Peduli</vt:lpstr>
      <vt:lpstr>Kritera Penilaian OJK Peduli</vt:lpstr>
      <vt:lpstr>Kuantitas (Frekuensi &amp; Partisipasi)</vt:lpstr>
      <vt:lpstr>Kuantitas (Frekuensi &amp; Partisipasi)</vt:lpstr>
      <vt:lpstr>Dampak</vt:lpstr>
      <vt:lpstr>Contoh Survey</vt:lpstr>
      <vt:lpstr>PowerPoint Presentation</vt:lpstr>
      <vt:lpstr>Kriteria Umum OJK Inovatif</vt:lpstr>
      <vt:lpstr>Penyusunan Alat Ukur OJK Inovatif</vt:lpstr>
      <vt:lpstr>Perencanaan OJK Inovasi</vt:lpstr>
      <vt:lpstr>Perencanaan OJK Inovasi (lanjutan)</vt:lpstr>
      <vt:lpstr>Contoh Perencanaan OJK Inovasi</vt:lpstr>
      <vt:lpstr>Contoh Perencanaan OJK Inovasi</vt:lpstr>
      <vt:lpstr>Perencanaan OJK Inovasi (lanjutan)</vt:lpstr>
      <vt:lpstr>Timeline OJK Inovatif</vt:lpstr>
      <vt:lpstr>Rencana Monitoring Keseluruhan</vt:lpstr>
      <vt:lpstr>Contact Person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HALAMAN JUDUL (font: calibri/arial BOLD)</dc:title>
  <dc:creator>Bernadette</dc:creator>
  <cp:lastModifiedBy>Mika Halpin Hasanah</cp:lastModifiedBy>
  <cp:revision>207</cp:revision>
  <dcterms:created xsi:type="dcterms:W3CDTF">2014-09-25T03:34:21Z</dcterms:created>
  <dcterms:modified xsi:type="dcterms:W3CDTF">2017-02-20T05:56:46Z</dcterms:modified>
</cp:coreProperties>
</file>